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7.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3" r:id="rId1"/>
    <p:sldMasterId id="2147483667" r:id="rId2"/>
    <p:sldMasterId id="2147483681" r:id="rId3"/>
    <p:sldMasterId id="2147483695" r:id="rId4"/>
    <p:sldMasterId id="2147483699" r:id="rId5"/>
    <p:sldMasterId id="2147483717" r:id="rId6"/>
    <p:sldMasterId id="2147483731" r:id="rId7"/>
    <p:sldMasterId id="2147483743" r:id="rId8"/>
  </p:sldMasterIdLst>
  <p:notesMasterIdLst>
    <p:notesMasterId r:id="rId37"/>
  </p:notesMasterIdLst>
  <p:handoutMasterIdLst>
    <p:handoutMasterId r:id="rId38"/>
  </p:handoutMasterIdLst>
  <p:sldIdLst>
    <p:sldId id="652" r:id="rId9"/>
    <p:sldId id="653" r:id="rId10"/>
    <p:sldId id="665" r:id="rId11"/>
    <p:sldId id="667" r:id="rId12"/>
    <p:sldId id="669" r:id="rId13"/>
    <p:sldId id="655" r:id="rId14"/>
    <p:sldId id="670" r:id="rId15"/>
    <p:sldId id="642" r:id="rId16"/>
    <p:sldId id="671" r:id="rId17"/>
    <p:sldId id="657" r:id="rId18"/>
    <p:sldId id="692" r:id="rId19"/>
    <p:sldId id="690" r:id="rId20"/>
    <p:sldId id="678" r:id="rId21"/>
    <p:sldId id="673" r:id="rId22"/>
    <p:sldId id="674" r:id="rId23"/>
    <p:sldId id="675" r:id="rId24"/>
    <p:sldId id="676" r:id="rId25"/>
    <p:sldId id="677" r:id="rId26"/>
    <p:sldId id="681" r:id="rId27"/>
    <p:sldId id="682" r:id="rId28"/>
    <p:sldId id="683" r:id="rId29"/>
    <p:sldId id="685" r:id="rId30"/>
    <p:sldId id="691" r:id="rId31"/>
    <p:sldId id="686" r:id="rId32"/>
    <p:sldId id="672" r:id="rId33"/>
    <p:sldId id="644" r:id="rId34"/>
    <p:sldId id="693" r:id="rId35"/>
    <p:sldId id="689" r:id="rId36"/>
  </p:sldIdLst>
  <p:sldSz cx="9144000" cy="6858000" type="screen4x3"/>
  <p:notesSz cx="6805613" cy="9944100"/>
  <p:defaultTextStyle>
    <a:defPPr>
      <a:defRPr lang="nl-NL"/>
    </a:defPPr>
    <a:lvl1pPr algn="l" rtl="0" eaLnBrk="0" fontAlgn="base" hangingPunct="0">
      <a:spcBef>
        <a:spcPct val="0"/>
      </a:spcBef>
      <a:spcAft>
        <a:spcPct val="0"/>
      </a:spcAft>
      <a:defRPr sz="24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p:defaultTextStyle>
  <p:extLst>
    <p:ext uri="{EFAFB233-063F-42B5-8137-9DF3F51BA10A}">
      <p15:sldGuideLst xmlns:p15="http://schemas.microsoft.com/office/powerpoint/2012/main">
        <p15:guide id="1" orient="horz" pos="2112">
          <p15:clr>
            <a:srgbClr val="A4A3A4"/>
          </p15:clr>
        </p15:guide>
        <p15:guide id="2" pos="2880">
          <p15:clr>
            <a:srgbClr val="A4A3A4"/>
          </p15:clr>
        </p15:guide>
      </p15:sldGuideLst>
    </p:ext>
    <p:ext uri="{2D200454-40CA-4A62-9FC3-DE9A4176ACB9}">
      <p15:notesGuideLst xmlns:p15="http://schemas.microsoft.com/office/powerpoint/2012/main">
        <p15:guide id="1" orient="horz" pos="3128">
          <p15:clr>
            <a:srgbClr val="A4A3A4"/>
          </p15:clr>
        </p15:guide>
        <p15:guide id="2" pos="2139">
          <p15:clr>
            <a:srgbClr val="A4A3A4"/>
          </p15:clr>
        </p15:guide>
        <p15:guide id="3" orient="horz" pos="3132">
          <p15:clr>
            <a:srgbClr val="A4A3A4"/>
          </p15:clr>
        </p15:guide>
        <p15:guide id="4"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66FFCC"/>
    <a:srgbClr val="66FF99"/>
    <a:srgbClr val="00FF99"/>
    <a:srgbClr val="FFCCCC"/>
    <a:srgbClr val="FFCC99"/>
    <a:srgbClr val="FFCC66"/>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6395" autoAdjust="0"/>
  </p:normalViewPr>
  <p:slideViewPr>
    <p:cSldViewPr>
      <p:cViewPr varScale="1">
        <p:scale>
          <a:sx n="111" d="100"/>
          <a:sy n="111" d="100"/>
        </p:scale>
        <p:origin x="1614" y="102"/>
      </p:cViewPr>
      <p:guideLst>
        <p:guide orient="horz" pos="211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1" d="100"/>
          <a:sy n="81" d="100"/>
        </p:scale>
        <p:origin x="3990" y="90"/>
      </p:cViewPr>
      <p:guideLst>
        <p:guide orient="horz" pos="3128"/>
        <p:guide pos="2139"/>
        <p:guide orient="horz" pos="3132"/>
        <p:guide pos="214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bwMode="auto">
          <a:xfrm>
            <a:off x="1" y="0"/>
            <a:ext cx="2982079" cy="536601"/>
          </a:xfrm>
          <a:prstGeom prst="rect">
            <a:avLst/>
          </a:prstGeom>
          <a:noFill/>
          <a:ln w="9525">
            <a:noFill/>
            <a:miter lim="800000"/>
            <a:headEnd/>
            <a:tailEnd/>
          </a:ln>
          <a:effectLst/>
        </p:spPr>
        <p:txBody>
          <a:bodyPr vert="horz" wrap="square" lIns="91568" tIns="45784" rIns="91568" bIns="45784" numCol="1" anchor="t" anchorCtr="0" compatLnSpc="1">
            <a:prstTxWarp prst="textNoShape">
              <a:avLst/>
            </a:prstTxWarp>
          </a:bodyPr>
          <a:lstStyle>
            <a:lvl1pPr>
              <a:defRPr sz="1200">
                <a:solidFill>
                  <a:schemeClr val="tx2"/>
                </a:solidFill>
                <a:latin typeface="Tahoma" pitchFamily="34" charset="0"/>
              </a:defRPr>
            </a:lvl1pPr>
          </a:lstStyle>
          <a:p>
            <a:endParaRPr lang="nl-NL"/>
          </a:p>
        </p:txBody>
      </p:sp>
      <p:sp>
        <p:nvSpPr>
          <p:cNvPr id="91139" name="Rectangle 3"/>
          <p:cNvSpPr>
            <a:spLocks noGrp="1" noChangeArrowheads="1"/>
          </p:cNvSpPr>
          <p:nvPr>
            <p:ph type="dt" sz="quarter" idx="1"/>
          </p:nvPr>
        </p:nvSpPr>
        <p:spPr bwMode="auto">
          <a:xfrm>
            <a:off x="3825076" y="0"/>
            <a:ext cx="2982079" cy="536601"/>
          </a:xfrm>
          <a:prstGeom prst="rect">
            <a:avLst/>
          </a:prstGeom>
          <a:noFill/>
          <a:ln w="9525">
            <a:noFill/>
            <a:miter lim="800000"/>
            <a:headEnd/>
            <a:tailEnd/>
          </a:ln>
          <a:effectLst/>
        </p:spPr>
        <p:txBody>
          <a:bodyPr vert="horz" wrap="square" lIns="91568" tIns="45784" rIns="91568" bIns="45784" numCol="1" anchor="t" anchorCtr="0" compatLnSpc="1">
            <a:prstTxWarp prst="textNoShape">
              <a:avLst/>
            </a:prstTxWarp>
          </a:bodyPr>
          <a:lstStyle>
            <a:lvl1pPr algn="r">
              <a:defRPr sz="1200">
                <a:solidFill>
                  <a:schemeClr val="tx2"/>
                </a:solidFill>
                <a:latin typeface="Tahoma" pitchFamily="34" charset="0"/>
              </a:defRPr>
            </a:lvl1pPr>
          </a:lstStyle>
          <a:p>
            <a:endParaRPr lang="nl-NL"/>
          </a:p>
        </p:txBody>
      </p:sp>
      <p:sp>
        <p:nvSpPr>
          <p:cNvPr id="91140" name="Rectangle 4"/>
          <p:cNvSpPr>
            <a:spLocks noGrp="1" noChangeArrowheads="1"/>
          </p:cNvSpPr>
          <p:nvPr>
            <p:ph type="ftr" sz="quarter" idx="2"/>
          </p:nvPr>
        </p:nvSpPr>
        <p:spPr bwMode="auto">
          <a:xfrm>
            <a:off x="1" y="9480518"/>
            <a:ext cx="2982079" cy="458489"/>
          </a:xfrm>
          <a:prstGeom prst="rect">
            <a:avLst/>
          </a:prstGeom>
          <a:noFill/>
          <a:ln w="9525">
            <a:noFill/>
            <a:miter lim="800000"/>
            <a:headEnd/>
            <a:tailEnd/>
          </a:ln>
          <a:effectLst/>
        </p:spPr>
        <p:txBody>
          <a:bodyPr vert="horz" wrap="square" lIns="91568" tIns="45784" rIns="91568" bIns="45784" numCol="1" anchor="b" anchorCtr="0" compatLnSpc="1">
            <a:prstTxWarp prst="textNoShape">
              <a:avLst/>
            </a:prstTxWarp>
          </a:bodyPr>
          <a:lstStyle>
            <a:lvl1pPr>
              <a:defRPr sz="1200">
                <a:solidFill>
                  <a:schemeClr val="tx2"/>
                </a:solidFill>
                <a:latin typeface="Tahoma" pitchFamily="34" charset="0"/>
              </a:defRPr>
            </a:lvl1pPr>
          </a:lstStyle>
          <a:p>
            <a:endParaRPr lang="nl-NL"/>
          </a:p>
        </p:txBody>
      </p:sp>
      <p:sp>
        <p:nvSpPr>
          <p:cNvPr id="91141" name="Rectangle 5"/>
          <p:cNvSpPr>
            <a:spLocks noGrp="1" noChangeArrowheads="1"/>
          </p:cNvSpPr>
          <p:nvPr>
            <p:ph type="sldNum" sz="quarter" idx="3"/>
          </p:nvPr>
        </p:nvSpPr>
        <p:spPr bwMode="auto">
          <a:xfrm>
            <a:off x="3825076" y="9480518"/>
            <a:ext cx="2982079" cy="458489"/>
          </a:xfrm>
          <a:prstGeom prst="rect">
            <a:avLst/>
          </a:prstGeom>
          <a:noFill/>
          <a:ln w="9525">
            <a:noFill/>
            <a:miter lim="800000"/>
            <a:headEnd/>
            <a:tailEnd/>
          </a:ln>
          <a:effectLst/>
        </p:spPr>
        <p:txBody>
          <a:bodyPr vert="horz" wrap="square" lIns="91568" tIns="45784" rIns="91568" bIns="45784" numCol="1" anchor="b" anchorCtr="0" compatLnSpc="1">
            <a:prstTxWarp prst="textNoShape">
              <a:avLst/>
            </a:prstTxWarp>
          </a:bodyPr>
          <a:lstStyle>
            <a:lvl1pPr algn="r">
              <a:defRPr sz="1200">
                <a:solidFill>
                  <a:schemeClr val="tx2"/>
                </a:solidFill>
                <a:latin typeface="Tahoma" pitchFamily="34" charset="0"/>
              </a:defRPr>
            </a:lvl1pPr>
          </a:lstStyle>
          <a:p>
            <a:fld id="{CF634389-7E30-4428-B242-606C444B8C26}" type="slidenum">
              <a:rPr lang="nl-NL"/>
              <a:pPr/>
              <a:t>‹#›</a:t>
            </a:fld>
            <a:endParaRPr lang="nl-NL"/>
          </a:p>
        </p:txBody>
      </p:sp>
    </p:spTree>
    <p:extLst>
      <p:ext uri="{BB962C8B-B14F-4D97-AF65-F5344CB8AC3E}">
        <p14:creationId xmlns:p14="http://schemas.microsoft.com/office/powerpoint/2010/main" val="8066602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1920" max="1920" units="cm"/>
          <inkml:channel name="Y" type="integer" max="2160" units="cm"/>
          <inkml:channel name="T" type="integer" max="2.14748E9" units="dev"/>
        </inkml:traceFormat>
        <inkml:channelProperties>
          <inkml:channelProperty channel="X" name="resolution" value="75.44204" units="1/cm"/>
          <inkml:channelProperty channel="Y" name="resolution" value="75.52448" units="1/cm"/>
          <inkml:channelProperty channel="T" name="resolution" value="1" units="1/dev"/>
        </inkml:channelProperties>
      </inkml:inkSource>
      <inkml:timestamp xml:id="ts0" timeString="2023-04-24T14:15:09.38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430FDE5B-E2C9-4E48-B5A0-51B543594DF3}" emma:medium="tactile" emma:mode="ink">
          <msink:context xmlns:msink="http://schemas.microsoft.com/ink/2010/main" type="inkDrawing" rotatedBoundingBox="2917,10781 2946,4504 3132,4504 3102,10782" shapeName="Other">
            <msink:destinationLink direction="with" ref="{1BE80257-F498-42B0-A8F1-980E039DF36D}"/>
          </msink:context>
        </emma:interpretation>
      </emma:emma>
    </inkml:annotationXML>
    <inkml:trace contextRef="#ctx0" brushRef="#br0">0 0 0,'120'647'0,"-120"-311"16,0-216-16,0-25 16,0 25-1,0 0 1,0-24-16,24 24 16,-24-24-1,0-1 1,0 1-1,0 24 17,0 0-17,0 0 1,0-25 0,0 25-1,0-24 16,0 24-15,0 0 15,0-24 1,0 23-1,24 1 0,-24-24 0,0 24 16,0 0-16,0-72-31,0 71 32,-24 1-1,24-24-15,0 0 15,0 24-31,0-24 15,0 23 17,0-23-32,0 0 31,-24 0-15,24 0-1,0 24 1,0-1-1,0-23 1,0 0-16,0 0 16,-24 24-16,24-24 31,0-48-31,0 71 31,0-23-15,0 24-1,-24-24 1,24 24 0,0-24 15,0 23-15</inkml:trace>
  </inkml:traceGroup>
</inkml:ink>
</file>

<file path=ppt/ink/ink10.xml><?xml version="1.0" encoding="utf-8"?>
<inkml:ink xmlns:inkml="http://www.w3.org/2003/InkML">
  <inkml:definitions>
    <inkml:context xml:id="ctx0">
      <inkml:inkSource xml:id="inkSrc0">
        <inkml:traceFormat>
          <inkml:channel name="X" type="integer" min="-1920" max="1920" units="cm"/>
          <inkml:channel name="Y" type="integer" max="2160" units="cm"/>
          <inkml:channel name="T" type="integer" max="2.14748E9" units="dev"/>
        </inkml:traceFormat>
        <inkml:channelProperties>
          <inkml:channelProperty channel="X" name="resolution" value="75.44204" units="1/cm"/>
          <inkml:channelProperty channel="Y" name="resolution" value="75.52448" units="1/cm"/>
          <inkml:channelProperty channel="T" name="resolution" value="1" units="1/dev"/>
        </inkml:channelProperties>
      </inkml:inkSource>
      <inkml:timestamp xml:id="ts0" timeString="2023-04-24T14:18:44.997"/>
    </inkml:context>
    <inkml:brush xml:id="br0">
      <inkml:brushProperty name="width" value="0.15875" units="cm"/>
      <inkml:brushProperty name="height" value="0.15875" units="cm"/>
      <inkml:brushProperty name="color" value="#ED1C24"/>
      <inkml:brushProperty name="fitToCurve" value="1"/>
    </inkml:brush>
  </inkml:definitions>
  <inkml:traceGroup>
    <inkml:annotationXML>
      <emma:emma xmlns:emma="http://www.w3.org/2003/04/emma" version="1.0">
        <emma:interpretation id="{10AE4B03-1FC8-4BD7-8F2A-921F985DBE74}" emma:medium="tactile" emma:mode="ink">
          <msink:context xmlns:msink="http://schemas.microsoft.com/ink/2010/main" type="inkDrawing" rotatedBoundingBox="6086,7553 9225,7596 9224,7685 6085,7642" shapeName="Other">
            <msink:destinationLink direction="with" ref="{1BE80257-F498-42B0-A8F1-980E039DF36D}"/>
            <msink:destinationLink direction="with" ref="{00E17FB3-240E-45C1-8E79-1E2F59D7D0F9}"/>
          </msink:context>
        </emma:interpretation>
      </emma:emma>
    </inkml:annotationXML>
    <inkml:trace contextRef="#ctx0" brushRef="#br0">0 78 0,'0'-48'0,"360"48"0,-264 0 16,23-24-1,1 24 1,-24 0 15,24 0 0,-96 0-15,96 0 15,-25 0 16,25 0 0,-72 24-31,72-24 30,-24 0-14,24 0-1,-24 0-15,23 24 15,-23-24 0,24 0 0,-24 0-15,24 0 15,-25 0 0,1 0-15,24 0 15,-24 0-15,0 0 15,24 0 16,-96 0-47,0 0 16,0 0-1,119 0 17</inkml:trace>
  </inkml:traceGroup>
</inkml:ink>
</file>

<file path=ppt/ink/ink2.xml><?xml version="1.0" encoding="utf-8"?>
<inkml:ink xmlns:inkml="http://www.w3.org/2003/InkML">
  <inkml:definitions>
    <inkml:context xml:id="ctx0">
      <inkml:inkSource xml:id="inkSrc0">
        <inkml:traceFormat>
          <inkml:channel name="X" type="integer" min="-1920" max="1920" units="cm"/>
          <inkml:channel name="Y" type="integer" max="2160" units="cm"/>
          <inkml:channel name="T" type="integer" max="2.14748E9" units="dev"/>
        </inkml:traceFormat>
        <inkml:channelProperties>
          <inkml:channelProperty channel="X" name="resolution" value="75.44204" units="1/cm"/>
          <inkml:channelProperty channel="Y" name="resolution" value="75.52448" units="1/cm"/>
          <inkml:channelProperty channel="T" name="resolution" value="1" units="1/dev"/>
        </inkml:channelProperties>
      </inkml:inkSource>
      <inkml:timestamp xml:id="ts0" timeString="2023-04-24T14:15:11.02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14824EF-C1FE-4C23-9535-35A33E453E03}" emma:medium="tactile" emma:mode="ink">
          <msink:context xmlns:msink="http://schemas.microsoft.com/ink/2010/main" type="inkDrawing" rotatedBoundingBox="2947,10692 10855,10781 10853,10877 2946,10787" shapeName="Other">
            <msink:destinationLink direction="with" ref="{1BB48B9B-956B-452F-B5DB-34CD0BA8985A}"/>
          </msink:context>
        </emma:interpretation>
      </emma:emma>
    </inkml:annotationXML>
    <inkml:trace contextRef="#ctx0" brushRef="#br0">0 52 0,'0'-24'47,"24"24"15,96 24-46,-24-24-1,-24 0-15,24 0 16,23 0 0,1 0-1,-48 0 1,24 0-16,0 0 0,24 0 16,-49 0-1,25-24 1,24 24-16,-24 0 15,0 0 1,24 0-16,-1 0 0,-47 0 0,24 0 16,0-24-1,0 24-15,-24 0 0,48 0 16,-49 0 0,25 0-16,0 0 0,24 0 15,-24 0 1,-24 0-16,24 24 0,23-24 15,1 0-15,-24 0 16,0 0 0,0 0-16,-24 0 15,47 0 1,1 24-16,0-24 16,-24 0-1,24 0-15,0 24 16,-49-24-1,25 0 1,0 0-16,0 0 0,0 0 16,24 0-1,-1 0 1,-23 0 0,0 24-16,24-24 15,0 0 1,-48 0-16,47 0 15,-23 0 1,24 0 0,-48 24-1,48-24 1,0 0 0,-48 0-16,23 0 15,25 0-15,-24 0 16,24 0-1,0 0 17,-1 0-17,1 0 1,-24-24 0,0 24 15,0 0-31,0 0 15,0-24 1,-1 24 15,25-24-15,0 24 15,24 0-31</inkml:trace>
  </inkml:traceGroup>
</inkml:ink>
</file>

<file path=ppt/ink/ink3.xml><?xml version="1.0" encoding="utf-8"?>
<inkml:ink xmlns:inkml="http://www.w3.org/2003/InkML">
  <inkml:definitions>
    <inkml:context xml:id="ctx0">
      <inkml:inkSource xml:id="inkSrc0">
        <inkml:traceFormat>
          <inkml:channel name="X" type="integer" min="-1920" max="1920" units="cm"/>
          <inkml:channel name="Y" type="integer" max="2160" units="cm"/>
          <inkml:channel name="T" type="integer" max="2.14748E9" units="dev"/>
        </inkml:traceFormat>
        <inkml:channelProperties>
          <inkml:channelProperty channel="X" name="resolution" value="75.44204" units="1/cm"/>
          <inkml:channelProperty channel="Y" name="resolution" value="75.52448" units="1/cm"/>
          <inkml:channelProperty channel="T" name="resolution" value="1" units="1/dev"/>
        </inkml:channelProperties>
      </inkml:inkSource>
      <inkml:timestamp xml:id="ts0" timeString="2023-04-24T14:15:17.16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0E17FB3-240E-45C1-8E79-1E2F59D7D0F9}" emma:medium="tactile" emma:mode="ink">
          <msink:context xmlns:msink="http://schemas.microsoft.com/ink/2010/main" type="inkDrawing" rotatedBoundingBox="10036,10566 10085,7930 10112,7931 10063,10567" semanticType="callout" shapeName="Other">
            <msink:sourceLink direction="with" ref="{E31E4FED-C20F-47F0-8E31-B77F1BD4F876}"/>
            <msink:sourceLink direction="with" ref="{10AE4B03-1FC8-4BD7-8F2A-921F985DBE74}"/>
          </msink:context>
        </emma:interpretation>
      </emma:emma>
    </inkml:annotationXML>
    <inkml:trace contextRef="#ctx0" brushRef="#br0">3043-1533 0,'-24'24'46,"24"72"-14,0-48-17,0 47-15,0 1 0,0-24 0,0 0 16,0-24-16,0 24 0,0 0 16,0 48-16,0-25 0,0-23 15,0 24-15,0-24 0,-24 0 16,24 24-16,0 0 15,0-1-15,0 25 16,0-24-16,0 0 16,0 24-1,0-24-15,0 23 0,0-23 32,0 0-32,-24 0 0,24 96 31</inkml:trace>
  </inkml:traceGroup>
</inkml:ink>
</file>

<file path=ppt/ink/ink4.xml><?xml version="1.0" encoding="utf-8"?>
<inkml:ink xmlns:inkml="http://www.w3.org/2003/InkML">
  <inkml:definitions>
    <inkml:context xml:id="ctx0">
      <inkml:inkSource xml:id="inkSrc0">
        <inkml:traceFormat>
          <inkml:channel name="X" type="integer" min="-1920" max="1920" units="cm"/>
          <inkml:channel name="Y" type="integer" max="2160" units="cm"/>
          <inkml:channel name="T" type="integer" max="2.14748E9" units="dev"/>
        </inkml:traceFormat>
        <inkml:channelProperties>
          <inkml:channelProperty channel="X" name="resolution" value="75.44204" units="1/cm"/>
          <inkml:channelProperty channel="Y" name="resolution" value="75.52448" units="1/cm"/>
          <inkml:channelProperty channel="T" name="resolution" value="1" units="1/dev"/>
        </inkml:channelProperties>
      </inkml:inkSource>
      <inkml:timestamp xml:id="ts0" timeString="2023-04-24T14:15:18.28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3A7DB762-531B-4E94-A0A9-79D8EBF99726}" emma:medium="tactile" emma:mode="ink">
          <msink:context xmlns:msink="http://schemas.microsoft.com/ink/2010/main" type="inkDrawing" rotatedBoundingBox="10953,10610 16584,10738 16580,10885 10950,10757" shapeName="Other"/>
        </emma:interpretation>
      </emma:emma>
    </inkml:annotationXML>
    <inkml:trace contextRef="#ctx0" brushRef="#br0">0 86 0,'0'-24'31,"24"24"-31,71-47 31,25 47-15,-24 0 15,-24 0-15,48 0-16,-24 0 0,-48 0 0,71 23 0,1-23 15,-24 0 1,0 0-16,24 0 16,-48 0-16,23 0 15,1 0-15,0 0 16,-24 0-16,24-23 0,-24 23 16,0 0-16,23 0 0,25 0 15,-24 0 1,0 0-16,-24 0 0,0 0 15,24 0-15,23 0 16,-23 0-16,0 0 0,0 0 16,0 0-1,-24 0-15,24 0 16,-1 0 0,-23 0-16,0 23 0,0-23 0,0 0 0,0 0 0,24 24 15,0-24-15,-1 0 0,25 24 16,-24-24-1,0 24-15,-24-24 0,48 0 16,-25 24 0,1-24-16,-24 0 0,48 0 15,0 24-15,-24-24 16,-24 0 0,23 0-16,-23 0 15,24 0 1,0 0-16,48 0 0</inkml:trace>
  </inkml:traceGroup>
</inkml:ink>
</file>

<file path=ppt/ink/ink5.xml><?xml version="1.0" encoding="utf-8"?>
<inkml:ink xmlns:inkml="http://www.w3.org/2003/InkML">
  <inkml:definitions>
    <inkml:context xml:id="ctx0">
      <inkml:inkSource xml:id="inkSrc0">
        <inkml:traceFormat>
          <inkml:channel name="X" type="integer" min="-1920" max="1920" units="cm"/>
          <inkml:channel name="Y" type="integer" max="2160" units="cm"/>
          <inkml:channel name="T" type="integer" max="2.14748E9" units="dev"/>
        </inkml:traceFormat>
        <inkml:channelProperties>
          <inkml:channelProperty channel="X" name="resolution" value="75.44204" units="1/cm"/>
          <inkml:channelProperty channel="Y" name="resolution" value="75.52448" units="1/cm"/>
          <inkml:channelProperty channel="T" name="resolution" value="1" units="1/dev"/>
        </inkml:channelProperties>
      </inkml:inkSource>
      <inkml:timestamp xml:id="ts0" timeString="2023-04-24T14:15:19.61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22497A4-8CC2-4C4D-892D-EB68A7BEA87D}" emma:medium="tactile" emma:mode="ink">
          <msink:context xmlns:msink="http://schemas.microsoft.com/ink/2010/main" type="inkDrawing" rotatedBoundingBox="9980,10371 16081,3112 17253,4097 11151,11356" semanticType="callout" shapeName="Other">
            <msink:sourceLink direction="with" ref="{E31E4FED-C20F-47F0-8E31-B77F1BD4F876}"/>
            <msink:sourceLink direction="with" ref="{C1CD4F22-E07C-49C7-B9E3-D8FA436285A4}"/>
          </msink:context>
        </emma:interpretation>
      </emma:emma>
    </inkml:annotationXML>
    <inkml:trace contextRef="#ctx0" brushRef="#br0">0 6451 0,'48'-24'16,"72"0"-1,-73 24 16,49-72-31,0 24 16,48-24-16,-48 24 0,-24 0 16,0 0-16,47-24 0,-23 25 0,-24-25 15,0 24 1,24-24-16,0 0 0,0-24 16,23 0-16,-23-24 15,-48 49 1,24-49-16,0 0 15,0 24 1,0-24 0,0 24-16,-1-23 0,-23 23 15,0 0-15,0 24 0,0-24 16,24-24 0,-24 72-16,0-71 0,0 23 0,0 0 15,-24 0-15,24 0 0,-24 0 16,24 1-1,-25 23-15,25-48 0,0 24 0,0 0 16,-24 0 0,24 0-16,0 1 0,0-1 15,0-24-15,0 24 16,48-72-16,-48 73 16,23-1-16,1-24 15,0 24-15,0 24 16,0-24-16,24-24 0,0 25 15,-24-1 1,0 0-16,23 0 16,1 0-1,0 0 1,0-23-16,0 23 16,24 24-16,-25 0 15,-23 24-15,24-24 0,0 24 16,0-24-1,24 0-15,-1 1 16,1 23 0,-24 0-16,0 24 15,24 0 1,-24 0-16,-1 0 16,-23 24-16,48-24 15,-24 0 1,24 24-16,-48 0 0,24 0 15,23 0 1,-23 0 0,-24 0-1,24 0-15,96 0 16</inkml:trace>
  </inkml:traceGroup>
</inkml:ink>
</file>

<file path=ppt/ink/ink6.xml><?xml version="1.0" encoding="utf-8"?>
<inkml:ink xmlns:inkml="http://www.w3.org/2003/InkML">
  <inkml:definitions>
    <inkml:context xml:id="ctx0">
      <inkml:inkSource xml:id="inkSrc0">
        <inkml:traceFormat>
          <inkml:channel name="X" type="integer" min="-1920" max="1920" units="cm"/>
          <inkml:channel name="Y" type="integer" max="2160" units="cm"/>
          <inkml:channel name="T" type="integer" max="2.14748E9" units="dev"/>
        </inkml:traceFormat>
        <inkml:channelProperties>
          <inkml:channelProperty channel="X" name="resolution" value="75.44204" units="1/cm"/>
          <inkml:channelProperty channel="Y" name="resolution" value="75.52448" units="1/cm"/>
          <inkml:channelProperty channel="T" name="resolution" value="1" units="1/dev"/>
        </inkml:channelProperties>
      </inkml:inkSource>
      <inkml:timestamp xml:id="ts0" timeString="2023-04-24T14:15:46.515"/>
    </inkml:context>
    <inkml:brush xml:id="br0">
      <inkml:brushProperty name="width" value="0.06667" units="cm"/>
      <inkml:brushProperty name="height" value="0.06667" units="cm"/>
      <inkml:brushProperty name="fitToCurve" value="1"/>
    </inkml:brush>
    <inkml:context xml:id="ctx1">
      <inkml:inkSource xml:id="inkSrc1">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642.49017" units="1/cm"/>
          <inkml:channelProperty channel="Y" name="resolution" value="1129.89661" units="1/cm"/>
          <inkml:channelProperty channel="F" name="resolution" value="1065.625" units="1/dev"/>
          <inkml:channelProperty channel="T" name="resolution" value="1" units="1/dev"/>
        </inkml:channelProperties>
      </inkml:inkSource>
      <inkml:timestamp xml:id="ts1" timeString="2023-04-24T14:15:47.278"/>
    </inkml:context>
  </inkml:definitions>
  <inkml:traceGroup>
    <inkml:annotationXML>
      <emma:emma xmlns:emma="http://www.w3.org/2003/04/emma" version="1.0">
        <emma:interpretation id="{E6A036ED-C82A-4530-998B-DED9DB3C97BB}" emma:medium="tactile" emma:mode="ink">
          <msink:context xmlns:msink="http://schemas.microsoft.com/ink/2010/main" type="writingRegion" rotatedBoundingBox="10444,3473 17754,3301 17757,3434 10447,3606"/>
        </emma:interpretation>
      </emma:emma>
    </inkml:annotationXML>
    <inkml:traceGroup>
      <inkml:annotationXML>
        <emma:emma xmlns:emma="http://www.w3.org/2003/04/emma" version="1.0">
          <emma:interpretation id="{ABE727A6-3A40-420B-B346-F47AA51B97FE}" emma:medium="tactile" emma:mode="ink">
            <msink:context xmlns:msink="http://schemas.microsoft.com/ink/2010/main" type="paragraph" rotatedBoundingBox="10444,3473 17754,3301 17757,3434 10447,3606" alignmentLevel="1"/>
          </emma:interpretation>
        </emma:emma>
      </inkml:annotationXML>
      <inkml:traceGroup>
        <inkml:annotationXML>
          <emma:emma xmlns:emma="http://www.w3.org/2003/04/emma" version="1.0">
            <emma:interpretation id="{D58ED684-E6DA-435D-A037-601A075D5A3D}" emma:medium="tactile" emma:mode="ink">
              <msink:context xmlns:msink="http://schemas.microsoft.com/ink/2010/main" type="line" rotatedBoundingBox="10444,3473 17754,3301 17757,3434 10447,3606"/>
            </emma:interpretation>
          </emma:emma>
        </inkml:annotationXML>
        <inkml:traceGroup>
          <inkml:annotationXML>
            <emma:emma xmlns:emma="http://www.w3.org/2003/04/emma" version="1.0">
              <emma:interpretation id="{E31E4FED-C20F-47F0-8E31-B77F1BD4F876}" emma:medium="tactile" emma:mode="ink">
                <msink:context xmlns:msink="http://schemas.microsoft.com/ink/2010/main" type="inkWord" rotatedBoundingBox="10444,3473 17011,3318 17014,3452 10447,3606">
                  <msink:destinationLink direction="with" ref="{F22497A4-8CC2-4C4D-892D-EB68A7BEA87D}"/>
                  <msink:destinationLink direction="with" ref="{00E17FB3-240E-45C1-8E79-1E2F59D7D0F9}"/>
                </msink:context>
              </emma:interpretation>
            </emma:emma>
          </inkml:annotationXML>
          <inkml:trace contextRef="#ctx0" brushRef="#br0">0 1 0,'96'0'0,"48"0"0,-24 0 0,0 0 0,-25 24 0</inkml:trace>
          <inkml:trace contextRef="#ctx1" brushRef="#br0">957-47 422 0,'24'-24'31'0,"-24"24"-1"0,0 0-14 15,24-24 5-15,-24 24-16 16,24 0-7 0,-24 0 2-16,0 0 0 15,0 0 0 1,47-25 0-16,98 50 6 15,-121-25-5 1,24 0-6 0,-24 0 5-16,-1 0 0 15,49 24-2-15,-24-48-35 16,-24 24-43 0,1 0-154-16</inkml:trace>
          <inkml:trace contextRef="#ctx0" brushRef="#br0" timeOffset="1081.2291">1845-95 0,'24'-24'47,"72"24"15,24 0-46,0 0 0,-24 24-1</inkml:trace>
          <inkml:trace contextRef="#ctx0" brushRef="#br0" timeOffset="1358.236">2780-94 0,'24'-24'31,"48"24"0,48 0 16,-24 0-31,71 24-16</inkml:trace>
          <inkml:trace contextRef="#ctx0" brushRef="#br0" timeOffset="1645.7184">3810-118 0,'24'0'46,"0"-24"-30,0 24-16,0 0 16,96 0-1,-24 24 32,0-24-31,71 0-16</inkml:trace>
          <inkml:trace contextRef="#ctx0" brushRef="#br0" timeOffset="1927.4736">4769-142 0,'24'-24'47,"0"24"-31,72 0 15,-24 0-16,-25 24 1</inkml:trace>
          <inkml:trace contextRef="#ctx0" brushRef="#br0" timeOffset="2131.1002">5488-142 0,'0'-24'31,"24"24"-15,24 0-1,71 0 32</inkml:trace>
          <inkml:trace contextRef="#ctx0" brushRef="#br0" timeOffset="2392.6138">6231-142 0,'95'-48'47,"1"48"-31,24 0 15,-96 0-15</inkml:trace>
        </inkml:traceGroup>
        <inkml:traceGroup>
          <inkml:annotationXML>
            <emma:emma xmlns:emma="http://www.w3.org/2003/04/emma" version="1.0">
              <emma:interpretation id="{C1CD4F22-E07C-49C7-B9E3-D8FA436285A4}" emma:medium="tactile" emma:mode="ink">
                <msink:context xmlns:msink="http://schemas.microsoft.com/ink/2010/main" type="inkWord" rotatedBoundingBox="17133,3329 17754,3315 17755,3378 17134,3392">
                  <msink:destinationLink direction="with" ref="{F22497A4-8CC2-4C4D-892D-EB68A7BEA87D}"/>
                </msink:context>
              </emma:interpretation>
            </emma:emma>
          </inkml:annotationXML>
          <inkml:trace contextRef="#ctx0" brushRef="#br0" timeOffset="7261.6598">6686-238 0,'48'0'109,"72"0"-78,-96 24-15,0-24-16,47 24 15,-47-24 1,96 0 31,-48 0-31,48 0 15</inkml:trace>
        </inkml:traceGroup>
      </inkml:traceGroup>
    </inkml:traceGroup>
  </inkml:traceGroup>
</inkml:ink>
</file>

<file path=ppt/ink/ink7.xml><?xml version="1.0" encoding="utf-8"?>
<inkml:ink xmlns:inkml="http://www.w3.org/2003/InkML">
  <inkml:definitions>
    <inkml:context xml:id="ctx0">
      <inkml:inkSource xml:id="inkSrc0">
        <inkml:traceFormat>
          <inkml:channel name="X" type="integer" min="-1920" max="1920" units="cm"/>
          <inkml:channel name="Y" type="integer" max="2160" units="cm"/>
          <inkml:channel name="T" type="integer" max="2.14748E9" units="dev"/>
        </inkml:traceFormat>
        <inkml:channelProperties>
          <inkml:channelProperty channel="X" name="resolution" value="75.44204" units="1/cm"/>
          <inkml:channelProperty channel="Y" name="resolution" value="75.52448" units="1/cm"/>
          <inkml:channelProperty channel="T" name="resolution" value="1" units="1/dev"/>
        </inkml:channelProperties>
      </inkml:inkSource>
      <inkml:timestamp xml:id="ts0" timeString="2023-04-24T14:15:15.55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BB48B9B-956B-452F-B5DB-34CD0BA8985A}" emma:medium="tactile" emma:mode="ink">
          <msink:context xmlns:msink="http://schemas.microsoft.com/ink/2010/main" type="inkDrawing" rotatedBoundingBox="5847,10663 7238,9297 7366,9428 5974,10793" semanticType="callout" shapeName="Other">
            <msink:sourceLink direction="with" ref="{C8D1F3EC-4744-4AF1-A1AB-99AC88548560}"/>
            <msink:sourceLink direction="with" ref="{714824EF-C1FE-4C23-9535-35A33E453E03}"/>
          </msink:context>
        </emma:interpretation>
      </emma:emma>
    </inkml:annotationXML>
    <inkml:trace contextRef="#ctx0" brushRef="#br0">-1222 1199 0,'119'0'93,"-47"-24"-77,24 0 0,0-48-1,0-48 1,-24 0 0,24 0 15,-1 24-31,25 1 15,-24-1 1,0-24 15,0 0 1,-24 24-17,191-71 16</inkml:trace>
  </inkml:traceGroup>
</inkml:ink>
</file>

<file path=ppt/ink/ink8.xml><?xml version="1.0" encoding="utf-8"?>
<inkml:ink xmlns:inkml="http://www.w3.org/2003/InkML">
  <inkml:definitions>
    <inkml:context xml:id="ctx0">
      <inkml:inkSource xml:id="inkSrc0">
        <inkml:traceFormat>
          <inkml:channel name="X" type="integer" min="-1920" max="1920" units="cm"/>
          <inkml:channel name="Y" type="integer" max="2160" units="cm"/>
          <inkml:channel name="T" type="integer" max="2.14748E9" units="dev"/>
        </inkml:traceFormat>
        <inkml:channelProperties>
          <inkml:channelProperty channel="X" name="resolution" value="75.44204" units="1/cm"/>
          <inkml:channelProperty channel="Y" name="resolution" value="75.52448" units="1/cm"/>
          <inkml:channelProperty channel="T" name="resolution" value="1" units="1/dev"/>
        </inkml:channelProperties>
      </inkml:inkSource>
      <inkml:timestamp xml:id="ts0" timeString="2023-04-24T14:15:14.66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C8D1F3EC-4744-4AF1-A1AB-99AC88548560}" emma:medium="tactile" emma:mode="ink">
          <msink:context xmlns:msink="http://schemas.microsoft.com/ink/2010/main" type="inkDrawing" rotatedBoundingBox="5941,8793 5947,10805 5873,10806 5867,8794" shapeName="Other">
            <msink:destinationLink direction="with" ref="{1BB48B9B-956B-452F-B5DB-34CD0BA8985A}"/>
          </msink:context>
        </emma:interpretation>
      </emma:emma>
    </inkml:annotationXML>
    <inkml:trace contextRef="#ctx0" brushRef="#br0">-1127-623 0,'-47'-47'47,"47"118"31,-24 49-78,24 0 15,0 0-15,0-24 16,0 0 0,0-1 15,0 1-16,0 0 1,0 0 0,0 24-1,0-24 17,24 23-17,-24-71 1,0 48-1,0 0 1,0 24 15,0 0-15,0-25 15,0 1-15</inkml:trace>
  </inkml:traceGroup>
</inkml:ink>
</file>

<file path=ppt/ink/ink9.xml><?xml version="1.0" encoding="utf-8"?>
<inkml:ink xmlns:inkml="http://www.w3.org/2003/InkML">
  <inkml:definitions>
    <inkml:context xml:id="ctx0">
      <inkml:inkSource xml:id="inkSrc0">
        <inkml:traceFormat>
          <inkml:channel name="X" type="integer" min="-1920" max="1920" units="cm"/>
          <inkml:channel name="Y" type="integer" max="2160" units="cm"/>
          <inkml:channel name="T" type="integer" max="2.14748E9" units="dev"/>
        </inkml:traceFormat>
        <inkml:channelProperties>
          <inkml:channelProperty channel="X" name="resolution" value="75.44204" units="1/cm"/>
          <inkml:channelProperty channel="Y" name="resolution" value="75.52448" units="1/cm"/>
          <inkml:channelProperty channel="T" name="resolution" value="1" units="1/dev"/>
        </inkml:channelProperties>
      </inkml:inkSource>
      <inkml:timestamp xml:id="ts0" timeString="2023-04-24T14:17:54.77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BE80257-F498-42B0-A8F1-980E039DF36D}" emma:medium="tactile" emma:mode="ink">
          <msink:context xmlns:msink="http://schemas.microsoft.com/ink/2010/main" type="inkDrawing" rotatedBoundingBox="4097,6829 6037,5703 6142,5883 4201,7009" semanticType="callout" shapeName="Other">
            <msink:sourceLink direction="with" ref="{430FDE5B-E2C9-4E48-B5A0-51B543594DF3}"/>
            <msink:sourceLink direction="with" ref="{10AE4B03-1FC8-4BD7-8F2A-921F985DBE74}"/>
          </msink:context>
        </emma:interpretation>
      </emma:emma>
    </inkml:annotationXML>
    <inkml:trace contextRef="#ctx0" brushRef="#br0">0 959 0,'432'-24'0,"-360"-24"0,47 0 0,1-24 0,407-288 0,-407 289 16,-24-1 0,24-24-1,-24 24 16,24 0 16,-73 48-47,73 24 47,-72 0-31</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1" y="0"/>
            <a:ext cx="2948175" cy="497545"/>
          </a:xfrm>
          <a:prstGeom prst="rect">
            <a:avLst/>
          </a:prstGeom>
          <a:noFill/>
          <a:ln w="9525">
            <a:noFill/>
            <a:miter lim="800000"/>
            <a:headEnd/>
            <a:tailEnd/>
          </a:ln>
          <a:effectLst/>
        </p:spPr>
        <p:txBody>
          <a:bodyPr vert="horz" wrap="square" lIns="91568" tIns="45784" rIns="91568" bIns="45784" numCol="1" anchor="t" anchorCtr="0" compatLnSpc="1">
            <a:prstTxWarp prst="textNoShape">
              <a:avLst/>
            </a:prstTxWarp>
          </a:bodyPr>
          <a:lstStyle>
            <a:lvl1pPr>
              <a:defRPr sz="1200">
                <a:latin typeface="Times New Roman" pitchFamily="18" charset="0"/>
              </a:defRPr>
            </a:lvl1pPr>
          </a:lstStyle>
          <a:p>
            <a:endParaRPr lang="nl-NL"/>
          </a:p>
        </p:txBody>
      </p:sp>
      <p:sp>
        <p:nvSpPr>
          <p:cNvPr id="7171" name="Rectangle 3"/>
          <p:cNvSpPr>
            <a:spLocks noGrp="1" noChangeArrowheads="1"/>
          </p:cNvSpPr>
          <p:nvPr>
            <p:ph type="dt" idx="1"/>
          </p:nvPr>
        </p:nvSpPr>
        <p:spPr bwMode="auto">
          <a:xfrm>
            <a:off x="3857440" y="0"/>
            <a:ext cx="2948174" cy="497545"/>
          </a:xfrm>
          <a:prstGeom prst="rect">
            <a:avLst/>
          </a:prstGeom>
          <a:noFill/>
          <a:ln w="9525">
            <a:noFill/>
            <a:miter lim="800000"/>
            <a:headEnd/>
            <a:tailEnd/>
          </a:ln>
          <a:effectLst/>
        </p:spPr>
        <p:txBody>
          <a:bodyPr vert="horz" wrap="square" lIns="91568" tIns="45784" rIns="91568" bIns="45784" numCol="1" anchor="t" anchorCtr="0" compatLnSpc="1">
            <a:prstTxWarp prst="textNoShape">
              <a:avLst/>
            </a:prstTxWarp>
          </a:bodyPr>
          <a:lstStyle>
            <a:lvl1pPr algn="r">
              <a:defRPr sz="1200">
                <a:latin typeface="Times New Roman" pitchFamily="18" charset="0"/>
              </a:defRPr>
            </a:lvl1pPr>
          </a:lstStyle>
          <a:p>
            <a:endParaRPr lang="nl-NL"/>
          </a:p>
        </p:txBody>
      </p:sp>
      <p:sp>
        <p:nvSpPr>
          <p:cNvPr id="7172" name="Rectangle 4"/>
          <p:cNvSpPr>
            <a:spLocks noGrp="1" noRot="1" noChangeAspect="1" noChangeArrowheads="1" noTextEdit="1"/>
          </p:cNvSpPr>
          <p:nvPr>
            <p:ph type="sldImg" idx="2"/>
          </p:nvPr>
        </p:nvSpPr>
        <p:spPr bwMode="auto">
          <a:xfrm>
            <a:off x="915988" y="744538"/>
            <a:ext cx="4975225" cy="3730625"/>
          </a:xfrm>
          <a:prstGeom prst="rect">
            <a:avLst/>
          </a:prstGeom>
          <a:noFill/>
          <a:ln w="9525">
            <a:solidFill>
              <a:srgbClr val="000000"/>
            </a:solidFill>
            <a:miter lim="800000"/>
            <a:headEnd/>
            <a:tailEnd/>
          </a:ln>
          <a:effectLst/>
        </p:spPr>
      </p:sp>
      <p:sp>
        <p:nvSpPr>
          <p:cNvPr id="7173" name="Rectangle 5"/>
          <p:cNvSpPr>
            <a:spLocks noGrp="1" noChangeArrowheads="1"/>
          </p:cNvSpPr>
          <p:nvPr>
            <p:ph type="body" sz="quarter" idx="3"/>
          </p:nvPr>
        </p:nvSpPr>
        <p:spPr bwMode="auto">
          <a:xfrm>
            <a:off x="907724" y="4724127"/>
            <a:ext cx="4990167" cy="4476204"/>
          </a:xfrm>
          <a:prstGeom prst="rect">
            <a:avLst/>
          </a:prstGeom>
          <a:noFill/>
          <a:ln w="9525">
            <a:noFill/>
            <a:miter lim="800000"/>
            <a:headEnd/>
            <a:tailEnd/>
          </a:ln>
          <a:effectLst/>
        </p:spPr>
        <p:txBody>
          <a:bodyPr vert="horz" wrap="square" lIns="91568" tIns="45784" rIns="91568" bIns="45784" numCol="1" anchor="t" anchorCtr="0" compatLnSpc="1">
            <a:prstTxWarp prst="textNoShape">
              <a:avLst/>
            </a:prstTxWarp>
          </a:bodyPr>
          <a:lstStyle/>
          <a:p>
            <a:pPr lvl="0"/>
            <a:r>
              <a:rPr lang="nl-NL" smtClean="0"/>
              <a:t>Click to edit Master text styles</a:t>
            </a:r>
          </a:p>
          <a:p>
            <a:pPr lvl="1"/>
            <a:r>
              <a:rPr lang="nl-NL" smtClean="0"/>
              <a:t>Second level</a:t>
            </a:r>
          </a:p>
          <a:p>
            <a:pPr lvl="2"/>
            <a:r>
              <a:rPr lang="nl-NL" smtClean="0"/>
              <a:t>Third level</a:t>
            </a:r>
          </a:p>
          <a:p>
            <a:pPr lvl="3"/>
            <a:r>
              <a:rPr lang="nl-NL" smtClean="0"/>
              <a:t>Fourth level</a:t>
            </a:r>
          </a:p>
          <a:p>
            <a:pPr lvl="4"/>
            <a:r>
              <a:rPr lang="nl-NL" smtClean="0"/>
              <a:t>Fifth level</a:t>
            </a:r>
          </a:p>
        </p:txBody>
      </p:sp>
      <p:sp>
        <p:nvSpPr>
          <p:cNvPr id="7174" name="Rectangle 6"/>
          <p:cNvSpPr>
            <a:spLocks noGrp="1" noChangeArrowheads="1"/>
          </p:cNvSpPr>
          <p:nvPr>
            <p:ph type="ftr" sz="quarter" idx="4"/>
          </p:nvPr>
        </p:nvSpPr>
        <p:spPr bwMode="auto">
          <a:xfrm>
            <a:off x="1" y="9446557"/>
            <a:ext cx="2948175" cy="497544"/>
          </a:xfrm>
          <a:prstGeom prst="rect">
            <a:avLst/>
          </a:prstGeom>
          <a:noFill/>
          <a:ln w="9525">
            <a:noFill/>
            <a:miter lim="800000"/>
            <a:headEnd/>
            <a:tailEnd/>
          </a:ln>
          <a:effectLst/>
        </p:spPr>
        <p:txBody>
          <a:bodyPr vert="horz" wrap="square" lIns="91568" tIns="45784" rIns="91568" bIns="45784" numCol="1" anchor="b" anchorCtr="0" compatLnSpc="1">
            <a:prstTxWarp prst="textNoShape">
              <a:avLst/>
            </a:prstTxWarp>
          </a:bodyPr>
          <a:lstStyle>
            <a:lvl1pPr>
              <a:defRPr sz="1200">
                <a:latin typeface="Times New Roman" pitchFamily="18" charset="0"/>
              </a:defRPr>
            </a:lvl1pPr>
          </a:lstStyle>
          <a:p>
            <a:endParaRPr lang="nl-NL"/>
          </a:p>
        </p:txBody>
      </p:sp>
      <p:sp>
        <p:nvSpPr>
          <p:cNvPr id="7175" name="Rectangle 7"/>
          <p:cNvSpPr>
            <a:spLocks noGrp="1" noChangeArrowheads="1"/>
          </p:cNvSpPr>
          <p:nvPr>
            <p:ph type="sldNum" sz="quarter" idx="5"/>
          </p:nvPr>
        </p:nvSpPr>
        <p:spPr bwMode="auto">
          <a:xfrm>
            <a:off x="3857440" y="9446557"/>
            <a:ext cx="2948174" cy="497544"/>
          </a:xfrm>
          <a:prstGeom prst="rect">
            <a:avLst/>
          </a:prstGeom>
          <a:noFill/>
          <a:ln w="9525">
            <a:noFill/>
            <a:miter lim="800000"/>
            <a:headEnd/>
            <a:tailEnd/>
          </a:ln>
          <a:effectLst/>
        </p:spPr>
        <p:txBody>
          <a:bodyPr vert="horz" wrap="square" lIns="91568" tIns="45784" rIns="91568" bIns="45784" numCol="1" anchor="b" anchorCtr="0" compatLnSpc="1">
            <a:prstTxWarp prst="textNoShape">
              <a:avLst/>
            </a:prstTxWarp>
          </a:bodyPr>
          <a:lstStyle>
            <a:lvl1pPr algn="r">
              <a:defRPr sz="1200">
                <a:latin typeface="Times New Roman" pitchFamily="18" charset="0"/>
              </a:defRPr>
            </a:lvl1pPr>
          </a:lstStyle>
          <a:p>
            <a:fld id="{249E4B66-7AE7-4E66-A829-0456C48D0BF6}" type="slidenum">
              <a:rPr lang="nl-NL"/>
              <a:pPr/>
              <a:t>‹#›</a:t>
            </a:fld>
            <a:endParaRPr lang="nl-NL"/>
          </a:p>
        </p:txBody>
      </p:sp>
    </p:spTree>
    <p:extLst>
      <p:ext uri="{BB962C8B-B14F-4D97-AF65-F5344CB8AC3E}">
        <p14:creationId xmlns:p14="http://schemas.microsoft.com/office/powerpoint/2010/main" val="12969303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5988" y="746125"/>
            <a:ext cx="4973637" cy="3729038"/>
          </a:xfrm>
        </p:spPr>
      </p:sp>
      <p:sp>
        <p:nvSpPr>
          <p:cNvPr id="3" name="Notes Placeholder 2"/>
          <p:cNvSpPr>
            <a:spLocks noGrp="1"/>
          </p:cNvSpPr>
          <p:nvPr>
            <p:ph type="body" idx="1"/>
          </p:nvPr>
        </p:nvSpPr>
        <p:spPr/>
        <p:txBody>
          <a:bodyPr/>
          <a:lstStyle/>
          <a:p>
            <a:r>
              <a:rPr lang="nl-NL" b="1" dirty="0" smtClean="0"/>
              <a:t>Personal </a:t>
            </a:r>
            <a:r>
              <a:rPr lang="nl-NL" b="1" dirty="0" err="1" smtClean="0"/>
              <a:t>introduction</a:t>
            </a:r>
            <a:endParaRPr lang="nl-NL" b="1" dirty="0" smtClean="0"/>
          </a:p>
          <a:p>
            <a:r>
              <a:rPr lang="nl-NL" dirty="0" smtClean="0"/>
              <a:t>Let me introduce </a:t>
            </a:r>
            <a:r>
              <a:rPr lang="nl-NL" dirty="0" err="1" smtClean="0"/>
              <a:t>myself</a:t>
            </a:r>
            <a:r>
              <a:rPr lang="nl-NL" dirty="0" smtClean="0"/>
              <a:t> </a:t>
            </a:r>
            <a:r>
              <a:rPr lang="nl-NL" dirty="0" err="1" smtClean="0"/>
              <a:t>by</a:t>
            </a:r>
            <a:r>
              <a:rPr lang="nl-NL" dirty="0" smtClean="0"/>
              <a:t> </a:t>
            </a:r>
            <a:r>
              <a:rPr lang="nl-NL" dirty="0" err="1" smtClean="0"/>
              <a:t>sharing</a:t>
            </a:r>
            <a:r>
              <a:rPr lang="nl-NL" dirty="0" smtClean="0"/>
              <a:t> a few </a:t>
            </a:r>
            <a:r>
              <a:rPr lang="nl-NL" dirty="0" err="1" smtClean="0"/>
              <a:t>things</a:t>
            </a:r>
            <a:r>
              <a:rPr lang="nl-NL" dirty="0" smtClean="0"/>
              <a:t> of </a:t>
            </a:r>
            <a:r>
              <a:rPr lang="nl-NL" dirty="0" err="1" smtClean="0"/>
              <a:t>my</a:t>
            </a:r>
            <a:r>
              <a:rPr lang="nl-NL" dirty="0" smtClean="0"/>
              <a:t> background </a:t>
            </a:r>
            <a:r>
              <a:rPr lang="nl-NL" dirty="0" err="1" smtClean="0"/>
              <a:t>that</a:t>
            </a:r>
            <a:r>
              <a:rPr lang="nl-NL" dirty="0" smtClean="0"/>
              <a:t> have a </a:t>
            </a:r>
            <a:r>
              <a:rPr lang="nl-NL" dirty="0" err="1" smtClean="0"/>
              <a:t>relationship</a:t>
            </a:r>
            <a:r>
              <a:rPr lang="nl-NL" dirty="0" smtClean="0"/>
              <a:t> </a:t>
            </a:r>
            <a:r>
              <a:rPr lang="nl-NL" dirty="0" err="1" smtClean="0"/>
              <a:t>with</a:t>
            </a:r>
            <a:r>
              <a:rPr lang="nl-NL" dirty="0" smtClean="0"/>
              <a:t> </a:t>
            </a:r>
            <a:r>
              <a:rPr lang="nl-NL" dirty="0" err="1" smtClean="0"/>
              <a:t>this</a:t>
            </a:r>
            <a:r>
              <a:rPr lang="nl-NL" dirty="0" smtClean="0"/>
              <a:t> course</a:t>
            </a:r>
          </a:p>
          <a:p>
            <a:pPr marL="171450" indent="-171450">
              <a:buFont typeface="Arial" panose="020B0604020202020204" pitchFamily="34" charset="0"/>
              <a:buChar char="•"/>
            </a:pPr>
            <a:r>
              <a:rPr lang="nl-NL" dirty="0" smtClean="0"/>
              <a:t>In </a:t>
            </a:r>
            <a:r>
              <a:rPr lang="nl-NL" dirty="0"/>
              <a:t>1990 I </a:t>
            </a:r>
            <a:r>
              <a:rPr lang="nl-NL" dirty="0" err="1"/>
              <a:t>just</a:t>
            </a:r>
            <a:r>
              <a:rPr lang="nl-NL" dirty="0"/>
              <a:t> </a:t>
            </a:r>
            <a:r>
              <a:rPr lang="nl-NL" dirty="0" err="1"/>
              <a:t>finished</a:t>
            </a:r>
            <a:r>
              <a:rPr lang="nl-NL" dirty="0"/>
              <a:t> </a:t>
            </a:r>
            <a:r>
              <a:rPr lang="nl-NL" dirty="0" err="1"/>
              <a:t>my</a:t>
            </a:r>
            <a:r>
              <a:rPr lang="nl-NL" dirty="0"/>
              <a:t> studies in </a:t>
            </a:r>
            <a:r>
              <a:rPr lang="nl-NL" dirty="0" err="1" smtClean="0"/>
              <a:t>economy</a:t>
            </a:r>
            <a:r>
              <a:rPr lang="nl-NL" dirty="0" smtClean="0"/>
              <a:t>. In marketing I </a:t>
            </a:r>
            <a:r>
              <a:rPr lang="nl-NL" dirty="0" err="1" smtClean="0"/>
              <a:t>learned</a:t>
            </a:r>
            <a:r>
              <a:rPr lang="nl-NL" dirty="0" smtClean="0"/>
              <a:t> </a:t>
            </a:r>
            <a:r>
              <a:rPr lang="nl-NL" dirty="0" err="1" smtClean="0"/>
              <a:t>that</a:t>
            </a:r>
            <a:r>
              <a:rPr lang="nl-NL" dirty="0" smtClean="0"/>
              <a:t> </a:t>
            </a:r>
            <a:r>
              <a:rPr lang="nl-NL" dirty="0" err="1" smtClean="0"/>
              <a:t>innovation</a:t>
            </a:r>
            <a:r>
              <a:rPr lang="nl-NL" dirty="0" smtClean="0"/>
              <a:t> </a:t>
            </a:r>
            <a:r>
              <a:rPr lang="nl-NL" dirty="0" err="1" smtClean="0"/>
              <a:t>process</a:t>
            </a:r>
            <a:r>
              <a:rPr lang="nl-NL" dirty="0" smtClean="0"/>
              <a:t> </a:t>
            </a:r>
            <a:r>
              <a:rPr lang="nl-NL" dirty="0" err="1" smtClean="0"/>
              <a:t>involves</a:t>
            </a:r>
            <a:r>
              <a:rPr lang="nl-NL" dirty="0" smtClean="0"/>
              <a:t> </a:t>
            </a:r>
            <a:r>
              <a:rPr lang="nl-NL" dirty="0" err="1" smtClean="0"/>
              <a:t>an</a:t>
            </a:r>
            <a:r>
              <a:rPr lang="nl-NL" dirty="0" smtClean="0"/>
              <a:t> (</a:t>
            </a:r>
            <a:r>
              <a:rPr lang="nl-NL" dirty="0" err="1" smtClean="0"/>
              <a:t>innovation</a:t>
            </a:r>
            <a:r>
              <a:rPr lang="nl-NL" dirty="0" smtClean="0"/>
              <a:t>) project, and </a:t>
            </a:r>
            <a:r>
              <a:rPr lang="nl-NL" dirty="0" err="1" smtClean="0"/>
              <a:t>if</a:t>
            </a:r>
            <a:r>
              <a:rPr lang="nl-NL" dirty="0" smtClean="0"/>
              <a:t> </a:t>
            </a:r>
            <a:r>
              <a:rPr lang="nl-NL" dirty="0" err="1" smtClean="0"/>
              <a:t>completed</a:t>
            </a:r>
            <a:r>
              <a:rPr lang="nl-NL" dirty="0" smtClean="0"/>
              <a:t> well, </a:t>
            </a:r>
            <a:r>
              <a:rPr lang="nl-NL" dirty="0" err="1" smtClean="0"/>
              <a:t>diffusion</a:t>
            </a:r>
            <a:r>
              <a:rPr lang="nl-NL" dirty="0"/>
              <a:t> </a:t>
            </a:r>
            <a:r>
              <a:rPr lang="nl-NL" dirty="0" err="1" smtClean="0"/>
              <a:t>would</a:t>
            </a:r>
            <a:r>
              <a:rPr lang="nl-NL" dirty="0" smtClean="0"/>
              <a:t> </a:t>
            </a:r>
            <a:r>
              <a:rPr lang="nl-NL" dirty="0" err="1" smtClean="0"/>
              <a:t>be</a:t>
            </a:r>
            <a:r>
              <a:rPr lang="nl-NL" dirty="0" smtClean="0"/>
              <a:t> large.</a:t>
            </a:r>
          </a:p>
          <a:p>
            <a:pPr marL="171450" indent="-171450">
              <a:buFont typeface="Arial" panose="020B0604020202020204" pitchFamily="34" charset="0"/>
              <a:buChar char="•"/>
            </a:pPr>
            <a:r>
              <a:rPr lang="nl-NL" dirty="0" smtClean="0"/>
              <a:t>I </a:t>
            </a:r>
            <a:r>
              <a:rPr lang="nl-NL" dirty="0"/>
              <a:t>was </a:t>
            </a:r>
            <a:r>
              <a:rPr lang="nl-NL" dirty="0" err="1"/>
              <a:t>granted</a:t>
            </a:r>
            <a:r>
              <a:rPr lang="nl-NL" dirty="0"/>
              <a:t> a </a:t>
            </a:r>
            <a:r>
              <a:rPr lang="nl-NL" dirty="0" smtClean="0"/>
              <a:t>PhD-</a:t>
            </a:r>
            <a:r>
              <a:rPr lang="nl-NL" dirty="0" err="1" smtClean="0"/>
              <a:t>position</a:t>
            </a:r>
            <a:r>
              <a:rPr lang="nl-NL" dirty="0" smtClean="0"/>
              <a:t> in Delft at IO. Topic: </a:t>
            </a:r>
            <a:r>
              <a:rPr lang="nl-NL" dirty="0" err="1" smtClean="0"/>
              <a:t>who</a:t>
            </a:r>
            <a:r>
              <a:rPr lang="nl-NL" dirty="0" smtClean="0"/>
              <a:t> wants a video-</a:t>
            </a:r>
            <a:r>
              <a:rPr lang="nl-NL" dirty="0" err="1" smtClean="0"/>
              <a:t>telephone</a:t>
            </a:r>
            <a:r>
              <a:rPr lang="nl-NL" dirty="0" smtClean="0"/>
              <a:t>? My </a:t>
            </a:r>
            <a:r>
              <a:rPr lang="nl-NL" dirty="0" err="1" smtClean="0"/>
              <a:t>perspective</a:t>
            </a:r>
            <a:r>
              <a:rPr lang="nl-NL" dirty="0" smtClean="0"/>
              <a:t>: </a:t>
            </a:r>
            <a:r>
              <a:rPr lang="nl-NL" dirty="0" err="1" smtClean="0"/>
              <a:t>this</a:t>
            </a:r>
            <a:r>
              <a:rPr lang="nl-NL" dirty="0" smtClean="0"/>
              <a:t> is a market research project </a:t>
            </a:r>
            <a:r>
              <a:rPr lang="nl-NL" dirty="0" err="1" smtClean="0"/>
              <a:t>to</a:t>
            </a:r>
            <a:r>
              <a:rPr lang="nl-NL" dirty="0" smtClean="0"/>
              <a:t> </a:t>
            </a:r>
            <a:r>
              <a:rPr lang="nl-NL" dirty="0" err="1" smtClean="0"/>
              <a:t>find</a:t>
            </a:r>
            <a:r>
              <a:rPr lang="nl-NL" dirty="0" smtClean="0"/>
              <a:t> out </a:t>
            </a:r>
            <a:r>
              <a:rPr lang="nl-NL" dirty="0" err="1" smtClean="0"/>
              <a:t>potential</a:t>
            </a:r>
            <a:r>
              <a:rPr lang="nl-NL" dirty="0" smtClean="0"/>
              <a:t> </a:t>
            </a:r>
            <a:r>
              <a:rPr lang="nl-NL" dirty="0" err="1" smtClean="0"/>
              <a:t>customers</a:t>
            </a:r>
            <a:r>
              <a:rPr lang="nl-NL" dirty="0" smtClean="0"/>
              <a:t> of a </a:t>
            </a:r>
            <a:r>
              <a:rPr lang="nl-NL" dirty="0" err="1" smtClean="0"/>
              <a:t>radically</a:t>
            </a:r>
            <a:r>
              <a:rPr lang="nl-NL" dirty="0" smtClean="0"/>
              <a:t> new </a:t>
            </a:r>
            <a:r>
              <a:rPr lang="nl-NL" dirty="0" err="1" smtClean="0"/>
              <a:t>technological</a:t>
            </a:r>
            <a:r>
              <a:rPr lang="nl-NL" dirty="0" smtClean="0"/>
              <a:t> </a:t>
            </a:r>
            <a:r>
              <a:rPr lang="nl-NL" dirty="0" err="1" smtClean="0"/>
              <a:t>innovation</a:t>
            </a:r>
            <a:r>
              <a:rPr lang="nl-NL" dirty="0"/>
              <a:t>. </a:t>
            </a:r>
            <a:r>
              <a:rPr lang="nl-NL" dirty="0" err="1" smtClean="0"/>
              <a:t>One</a:t>
            </a:r>
            <a:r>
              <a:rPr lang="nl-NL" dirty="0" smtClean="0"/>
              <a:t> issue we </a:t>
            </a:r>
            <a:r>
              <a:rPr lang="nl-NL" dirty="0" err="1" smtClean="0"/>
              <a:t>didn’t</a:t>
            </a:r>
            <a:r>
              <a:rPr lang="nl-NL" dirty="0" smtClean="0"/>
              <a:t> </a:t>
            </a:r>
            <a:r>
              <a:rPr lang="nl-NL" dirty="0" err="1" smtClean="0"/>
              <a:t>know</a:t>
            </a:r>
            <a:r>
              <a:rPr lang="nl-NL" dirty="0" smtClean="0"/>
              <a:t> at </a:t>
            </a:r>
            <a:r>
              <a:rPr lang="nl-NL" dirty="0" err="1" smtClean="0"/>
              <a:t>that</a:t>
            </a:r>
            <a:r>
              <a:rPr lang="nl-NL" dirty="0" smtClean="0"/>
              <a:t> time </a:t>
            </a:r>
            <a:r>
              <a:rPr lang="nl-NL" dirty="0" err="1" smtClean="0"/>
              <a:t>what</a:t>
            </a:r>
            <a:r>
              <a:rPr lang="nl-NL" dirty="0" smtClean="0"/>
              <a:t> </a:t>
            </a:r>
            <a:r>
              <a:rPr lang="nl-NL" dirty="0" err="1" smtClean="0"/>
              <a:t>the</a:t>
            </a:r>
            <a:r>
              <a:rPr lang="nl-NL" dirty="0" smtClean="0"/>
              <a:t> </a:t>
            </a:r>
            <a:r>
              <a:rPr lang="nl-NL" dirty="0" err="1" smtClean="0"/>
              <a:t>potential</a:t>
            </a:r>
            <a:r>
              <a:rPr lang="nl-NL" dirty="0" smtClean="0"/>
              <a:t> </a:t>
            </a:r>
            <a:r>
              <a:rPr lang="nl-NL" dirty="0" err="1" smtClean="0"/>
              <a:t>applications</a:t>
            </a:r>
            <a:r>
              <a:rPr lang="nl-NL" dirty="0" smtClean="0"/>
              <a:t> </a:t>
            </a:r>
            <a:r>
              <a:rPr lang="nl-NL" dirty="0" err="1" smtClean="0"/>
              <a:t>were</a:t>
            </a:r>
            <a:r>
              <a:rPr lang="nl-NL" dirty="0" smtClean="0"/>
              <a:t>. </a:t>
            </a:r>
            <a:r>
              <a:rPr lang="nl-NL" dirty="0" err="1" smtClean="0"/>
              <a:t>So</a:t>
            </a:r>
            <a:r>
              <a:rPr lang="nl-NL" dirty="0" smtClean="0"/>
              <a:t>, I </a:t>
            </a:r>
            <a:r>
              <a:rPr lang="nl-NL" dirty="0" err="1" smtClean="0"/>
              <a:t>designed</a:t>
            </a:r>
            <a:r>
              <a:rPr lang="nl-NL" dirty="0" smtClean="0"/>
              <a:t> a questionnaire </a:t>
            </a:r>
            <a:r>
              <a:rPr lang="nl-NL" dirty="0" err="1" smtClean="0"/>
              <a:t>to</a:t>
            </a:r>
            <a:r>
              <a:rPr lang="nl-NL" dirty="0" smtClean="0"/>
              <a:t> </a:t>
            </a:r>
            <a:r>
              <a:rPr lang="nl-NL" dirty="0" err="1" smtClean="0"/>
              <a:t>find</a:t>
            </a:r>
            <a:r>
              <a:rPr lang="nl-NL" dirty="0" smtClean="0"/>
              <a:t> out. My mentor </a:t>
            </a:r>
            <a:r>
              <a:rPr lang="nl-NL" dirty="0" err="1" smtClean="0"/>
              <a:t>blocked</a:t>
            </a:r>
            <a:r>
              <a:rPr lang="nl-NL" dirty="0" smtClean="0"/>
              <a:t> </a:t>
            </a:r>
            <a:r>
              <a:rPr lang="nl-NL" dirty="0" err="1" smtClean="0"/>
              <a:t>my</a:t>
            </a:r>
            <a:r>
              <a:rPr lang="nl-NL" dirty="0" smtClean="0"/>
              <a:t> first questionnaire (</a:t>
            </a:r>
            <a:r>
              <a:rPr lang="nl-NL" dirty="0" err="1" smtClean="0"/>
              <a:t>because</a:t>
            </a:r>
            <a:r>
              <a:rPr lang="nl-NL" dirty="0" smtClean="0"/>
              <a:t> </a:t>
            </a:r>
            <a:r>
              <a:rPr lang="nl-NL" dirty="0" err="1" smtClean="0"/>
              <a:t>there</a:t>
            </a:r>
            <a:r>
              <a:rPr lang="nl-NL" dirty="0" smtClean="0"/>
              <a:t> was no </a:t>
            </a:r>
            <a:r>
              <a:rPr lang="nl-NL" dirty="0" err="1" smtClean="0"/>
              <a:t>theory</a:t>
            </a:r>
            <a:r>
              <a:rPr lang="nl-NL" dirty="0" smtClean="0"/>
              <a:t> or model </a:t>
            </a:r>
            <a:r>
              <a:rPr lang="nl-NL" dirty="0" err="1" smtClean="0"/>
              <a:t>behind</a:t>
            </a:r>
            <a:r>
              <a:rPr lang="nl-NL" dirty="0" smtClean="0"/>
              <a:t> </a:t>
            </a:r>
            <a:r>
              <a:rPr lang="nl-NL" dirty="0" err="1" smtClean="0"/>
              <a:t>it</a:t>
            </a:r>
            <a:r>
              <a:rPr lang="nl-NL" dirty="0" smtClean="0"/>
              <a:t>). I </a:t>
            </a:r>
            <a:r>
              <a:rPr lang="nl-NL" dirty="0"/>
              <a:t>was </a:t>
            </a:r>
            <a:r>
              <a:rPr lang="nl-NL" dirty="0" err="1"/>
              <a:t>pretty</a:t>
            </a:r>
            <a:r>
              <a:rPr lang="nl-NL" dirty="0"/>
              <a:t> </a:t>
            </a:r>
            <a:r>
              <a:rPr lang="nl-NL" dirty="0" smtClean="0"/>
              <a:t>desperate</a:t>
            </a:r>
            <a:r>
              <a:rPr lang="nl-NL" dirty="0"/>
              <a:t> </a:t>
            </a:r>
            <a:r>
              <a:rPr lang="nl-NL" dirty="0" smtClean="0"/>
              <a:t>(I </a:t>
            </a:r>
            <a:r>
              <a:rPr lang="nl-NL" dirty="0" err="1" smtClean="0"/>
              <a:t>thought</a:t>
            </a:r>
            <a:r>
              <a:rPr lang="nl-NL" dirty="0" smtClean="0"/>
              <a:t> </a:t>
            </a:r>
            <a:r>
              <a:rPr lang="nl-NL" dirty="0" err="1" smtClean="0"/>
              <a:t>that</a:t>
            </a:r>
            <a:r>
              <a:rPr lang="nl-NL" dirty="0" smtClean="0"/>
              <a:t> I was </a:t>
            </a:r>
            <a:r>
              <a:rPr lang="nl-NL" dirty="0" err="1" smtClean="0"/>
              <a:t>doing</a:t>
            </a:r>
            <a:r>
              <a:rPr lang="nl-NL" dirty="0" smtClean="0"/>
              <a:t> a </a:t>
            </a:r>
            <a:r>
              <a:rPr lang="nl-NL" dirty="0" err="1" smtClean="0"/>
              <a:t>great</a:t>
            </a:r>
            <a:r>
              <a:rPr lang="nl-NL" dirty="0" smtClean="0"/>
              <a:t> job).</a:t>
            </a:r>
          </a:p>
          <a:p>
            <a:pPr marL="171450" indent="-171450">
              <a:buFont typeface="Arial" panose="020B0604020202020204" pitchFamily="34" charset="0"/>
              <a:buChar char="•"/>
            </a:pPr>
            <a:r>
              <a:rPr lang="nl-NL" dirty="0" err="1" smtClean="0"/>
              <a:t>Then</a:t>
            </a:r>
            <a:r>
              <a:rPr lang="nl-NL" dirty="0" smtClean="0"/>
              <a:t> I </a:t>
            </a:r>
            <a:r>
              <a:rPr lang="nl-NL" dirty="0" err="1" smtClean="0"/>
              <a:t>decided</a:t>
            </a:r>
            <a:r>
              <a:rPr lang="nl-NL" dirty="0" smtClean="0"/>
              <a:t> </a:t>
            </a:r>
            <a:r>
              <a:rPr lang="nl-NL" dirty="0" err="1" smtClean="0"/>
              <a:t>to</a:t>
            </a:r>
            <a:r>
              <a:rPr lang="nl-NL" dirty="0" smtClean="0"/>
              <a:t> </a:t>
            </a:r>
            <a:r>
              <a:rPr lang="nl-NL" dirty="0" err="1" smtClean="0"/>
              <a:t>study</a:t>
            </a:r>
            <a:r>
              <a:rPr lang="nl-NL" dirty="0" smtClean="0"/>
              <a:t> </a:t>
            </a:r>
            <a:r>
              <a:rPr lang="nl-NL" dirty="0" err="1" smtClean="0"/>
              <a:t>the</a:t>
            </a:r>
            <a:r>
              <a:rPr lang="nl-NL" dirty="0" smtClean="0"/>
              <a:t> </a:t>
            </a:r>
            <a:r>
              <a:rPr lang="nl-NL" dirty="0" err="1" smtClean="0"/>
              <a:t>history</a:t>
            </a:r>
            <a:r>
              <a:rPr lang="nl-NL" dirty="0" smtClean="0"/>
              <a:t> of </a:t>
            </a:r>
            <a:r>
              <a:rPr lang="nl-NL" dirty="0" err="1" smtClean="0"/>
              <a:t>several</a:t>
            </a:r>
            <a:r>
              <a:rPr lang="nl-NL" dirty="0" smtClean="0"/>
              <a:t> </a:t>
            </a:r>
            <a:r>
              <a:rPr lang="nl-NL" dirty="0" err="1" smtClean="0"/>
              <a:t>technological</a:t>
            </a:r>
            <a:r>
              <a:rPr lang="nl-NL" dirty="0" smtClean="0"/>
              <a:t> </a:t>
            </a:r>
            <a:r>
              <a:rPr lang="nl-NL" dirty="0" err="1" smtClean="0"/>
              <a:t>innovations</a:t>
            </a:r>
            <a:r>
              <a:rPr lang="nl-NL" dirty="0" smtClean="0"/>
              <a:t> in </a:t>
            </a:r>
            <a:r>
              <a:rPr lang="nl-NL" dirty="0" err="1" smtClean="0"/>
              <a:t>telecommunication</a:t>
            </a:r>
            <a:r>
              <a:rPr lang="nl-NL" dirty="0" smtClean="0"/>
              <a:t> and I found out </a:t>
            </a:r>
            <a:r>
              <a:rPr lang="nl-NL" dirty="0" err="1" smtClean="0"/>
              <a:t>that</a:t>
            </a:r>
            <a:r>
              <a:rPr lang="nl-NL" dirty="0" smtClean="0"/>
              <a:t> </a:t>
            </a:r>
            <a:r>
              <a:rPr lang="nl-NL" dirty="0" err="1" smtClean="0"/>
              <a:t>innovation</a:t>
            </a:r>
            <a:r>
              <a:rPr lang="nl-NL" dirty="0" smtClean="0"/>
              <a:t> </a:t>
            </a:r>
            <a:r>
              <a:rPr lang="nl-NL" dirty="0" err="1" smtClean="0"/>
              <a:t>diffusion</a:t>
            </a:r>
            <a:r>
              <a:rPr lang="nl-NL" dirty="0" smtClean="0"/>
              <a:t> went </a:t>
            </a:r>
            <a:r>
              <a:rPr lang="nl-NL" dirty="0" err="1" smtClean="0"/>
              <a:t>differently</a:t>
            </a:r>
            <a:r>
              <a:rPr lang="nl-NL" dirty="0" smtClean="0"/>
              <a:t>. </a:t>
            </a:r>
            <a:r>
              <a:rPr lang="nl-NL" dirty="0" err="1" smtClean="0"/>
              <a:t>That</a:t>
            </a:r>
            <a:r>
              <a:rPr lang="nl-NL" dirty="0" smtClean="0"/>
              <a:t> </a:t>
            </a:r>
            <a:r>
              <a:rPr lang="nl-NL" dirty="0" err="1" smtClean="0"/>
              <a:t>shaped</a:t>
            </a:r>
            <a:r>
              <a:rPr lang="nl-NL" dirty="0" smtClean="0"/>
              <a:t> </a:t>
            </a:r>
            <a:r>
              <a:rPr lang="nl-NL" dirty="0" err="1" smtClean="0"/>
              <a:t>my</a:t>
            </a:r>
            <a:r>
              <a:rPr lang="nl-NL" dirty="0" smtClean="0"/>
              <a:t> thinking and </a:t>
            </a:r>
            <a:r>
              <a:rPr lang="nl-NL" dirty="0" err="1" smtClean="0"/>
              <a:t>this</a:t>
            </a:r>
            <a:r>
              <a:rPr lang="nl-NL" dirty="0" smtClean="0"/>
              <a:t> course.</a:t>
            </a:r>
          </a:p>
          <a:p>
            <a:pPr marL="171450" indent="-171450">
              <a:buFont typeface="Arial" panose="020B0604020202020204" pitchFamily="34" charset="0"/>
              <a:buChar char="•"/>
            </a:pPr>
            <a:r>
              <a:rPr lang="nl-NL" dirty="0" smtClean="0"/>
              <a:t>In </a:t>
            </a:r>
            <a:r>
              <a:rPr lang="nl-NL" dirty="0" err="1" smtClean="0"/>
              <a:t>the</a:t>
            </a:r>
            <a:r>
              <a:rPr lang="nl-NL" dirty="0" smtClean="0"/>
              <a:t> </a:t>
            </a:r>
            <a:r>
              <a:rPr lang="nl-NL" dirty="0" err="1" smtClean="0"/>
              <a:t>beginning</a:t>
            </a:r>
            <a:r>
              <a:rPr lang="nl-NL" dirty="0" smtClean="0"/>
              <a:t> of </a:t>
            </a:r>
            <a:r>
              <a:rPr lang="nl-NL" dirty="0" err="1" smtClean="0"/>
              <a:t>my</a:t>
            </a:r>
            <a:r>
              <a:rPr lang="nl-NL" dirty="0" smtClean="0"/>
              <a:t> PhD, I </a:t>
            </a:r>
            <a:r>
              <a:rPr lang="nl-NL" dirty="0" err="1" smtClean="0"/>
              <a:t>also</a:t>
            </a:r>
            <a:r>
              <a:rPr lang="nl-NL" dirty="0" smtClean="0"/>
              <a:t> </a:t>
            </a:r>
            <a:r>
              <a:rPr lang="nl-NL" dirty="0" err="1" smtClean="0"/>
              <a:t>studied</a:t>
            </a:r>
            <a:r>
              <a:rPr lang="nl-NL" dirty="0" smtClean="0"/>
              <a:t> </a:t>
            </a:r>
            <a:r>
              <a:rPr lang="nl-NL" dirty="0" err="1" smtClean="0"/>
              <a:t>the</a:t>
            </a:r>
            <a:r>
              <a:rPr lang="nl-NL" dirty="0" smtClean="0"/>
              <a:t> logic and </a:t>
            </a:r>
            <a:r>
              <a:rPr lang="nl-NL" dirty="0" err="1" smtClean="0"/>
              <a:t>structure</a:t>
            </a:r>
            <a:r>
              <a:rPr lang="nl-NL" dirty="0" smtClean="0"/>
              <a:t> of </a:t>
            </a:r>
            <a:r>
              <a:rPr lang="nl-NL" dirty="0" err="1" smtClean="0"/>
              <a:t>innovation</a:t>
            </a:r>
            <a:r>
              <a:rPr lang="nl-NL" dirty="0" smtClean="0"/>
              <a:t> </a:t>
            </a:r>
            <a:r>
              <a:rPr lang="nl-NL" dirty="0" err="1" smtClean="0"/>
              <a:t>projects</a:t>
            </a:r>
            <a:r>
              <a:rPr lang="nl-NL" dirty="0" smtClean="0"/>
              <a:t>. At </a:t>
            </a:r>
            <a:r>
              <a:rPr lang="nl-NL" dirty="0" err="1" smtClean="0"/>
              <a:t>that</a:t>
            </a:r>
            <a:r>
              <a:rPr lang="nl-NL" dirty="0" smtClean="0"/>
              <a:t> time, </a:t>
            </a:r>
            <a:r>
              <a:rPr lang="nl-NL" dirty="0" err="1" smtClean="0"/>
              <a:t>the</a:t>
            </a:r>
            <a:r>
              <a:rPr lang="nl-NL" dirty="0" smtClean="0"/>
              <a:t> mainstream Idea was a stage-gate project. Later on, different types of </a:t>
            </a:r>
            <a:r>
              <a:rPr lang="nl-NL" dirty="0" err="1" smtClean="0"/>
              <a:t>innovation</a:t>
            </a:r>
            <a:r>
              <a:rPr lang="nl-NL" dirty="0" smtClean="0"/>
              <a:t> </a:t>
            </a:r>
            <a:r>
              <a:rPr lang="nl-NL" dirty="0" err="1" smtClean="0"/>
              <a:t>projects</a:t>
            </a:r>
            <a:r>
              <a:rPr lang="nl-NL" dirty="0" smtClean="0"/>
              <a:t> </a:t>
            </a:r>
            <a:r>
              <a:rPr lang="nl-NL" dirty="0" err="1" smtClean="0"/>
              <a:t>emerged</a:t>
            </a:r>
            <a:r>
              <a:rPr lang="nl-NL" dirty="0" smtClean="0"/>
              <a:t>. In 1996 I </a:t>
            </a:r>
            <a:r>
              <a:rPr lang="nl-NL" dirty="0" err="1" smtClean="0"/>
              <a:t>started</a:t>
            </a:r>
            <a:r>
              <a:rPr lang="nl-NL" dirty="0" smtClean="0"/>
              <a:t> </a:t>
            </a:r>
            <a:r>
              <a:rPr lang="nl-NL" dirty="0" err="1" smtClean="0"/>
              <a:t>to</a:t>
            </a:r>
            <a:r>
              <a:rPr lang="nl-NL" dirty="0" smtClean="0"/>
              <a:t> </a:t>
            </a:r>
            <a:r>
              <a:rPr lang="nl-NL" dirty="0" err="1" smtClean="0"/>
              <a:t>work</a:t>
            </a:r>
            <a:r>
              <a:rPr lang="nl-NL" dirty="0" smtClean="0"/>
              <a:t> at KPN research and found out </a:t>
            </a:r>
            <a:r>
              <a:rPr lang="nl-NL" dirty="0" err="1" smtClean="0"/>
              <a:t>how</a:t>
            </a:r>
            <a:r>
              <a:rPr lang="nl-NL" dirty="0" smtClean="0"/>
              <a:t> </a:t>
            </a:r>
            <a:r>
              <a:rPr lang="nl-NL" dirty="0" err="1" smtClean="0"/>
              <a:t>innovation</a:t>
            </a:r>
            <a:r>
              <a:rPr lang="nl-NL" dirty="0" smtClean="0"/>
              <a:t> </a:t>
            </a:r>
            <a:r>
              <a:rPr lang="nl-NL" dirty="0" err="1" smtClean="0"/>
              <a:t>projects</a:t>
            </a:r>
            <a:r>
              <a:rPr lang="nl-NL" dirty="0" smtClean="0"/>
              <a:t> </a:t>
            </a:r>
            <a:r>
              <a:rPr lang="nl-NL" dirty="0" err="1" smtClean="0"/>
              <a:t>need</a:t>
            </a:r>
            <a:r>
              <a:rPr lang="nl-NL" dirty="0" smtClean="0"/>
              <a:t> </a:t>
            </a:r>
            <a:r>
              <a:rPr lang="nl-NL" dirty="0" err="1" smtClean="0"/>
              <a:t>to</a:t>
            </a:r>
            <a:r>
              <a:rPr lang="nl-NL" dirty="0" smtClean="0"/>
              <a:t> </a:t>
            </a:r>
            <a:r>
              <a:rPr lang="nl-NL" dirty="0" err="1" smtClean="0"/>
              <a:t>be</a:t>
            </a:r>
            <a:r>
              <a:rPr lang="nl-NL" dirty="0" smtClean="0"/>
              <a:t> </a:t>
            </a:r>
            <a:r>
              <a:rPr lang="nl-NL" dirty="0" err="1" smtClean="0"/>
              <a:t>adapted</a:t>
            </a:r>
            <a:r>
              <a:rPr lang="nl-NL" dirty="0" smtClean="0"/>
              <a:t> </a:t>
            </a:r>
            <a:r>
              <a:rPr lang="nl-NL" dirty="0" err="1" smtClean="0"/>
              <a:t>to</a:t>
            </a:r>
            <a:r>
              <a:rPr lang="nl-NL" dirty="0" smtClean="0"/>
              <a:t> </a:t>
            </a:r>
            <a:r>
              <a:rPr lang="nl-NL" dirty="0" err="1" smtClean="0"/>
              <a:t>the</a:t>
            </a:r>
            <a:r>
              <a:rPr lang="nl-NL" dirty="0" smtClean="0"/>
              <a:t> context. </a:t>
            </a:r>
            <a:r>
              <a:rPr lang="nl-NL" dirty="0" err="1" smtClean="0"/>
              <a:t>You</a:t>
            </a:r>
            <a:r>
              <a:rPr lang="nl-NL" dirty="0" smtClean="0"/>
              <a:t> </a:t>
            </a:r>
            <a:r>
              <a:rPr lang="nl-NL" dirty="0" err="1" smtClean="0"/>
              <a:t>will</a:t>
            </a:r>
            <a:r>
              <a:rPr lang="nl-NL" dirty="0" smtClean="0"/>
              <a:t> </a:t>
            </a:r>
            <a:r>
              <a:rPr lang="nl-NL" dirty="0" err="1" smtClean="0"/>
              <a:t>see</a:t>
            </a:r>
            <a:r>
              <a:rPr lang="nl-NL" dirty="0" smtClean="0"/>
              <a:t> </a:t>
            </a:r>
            <a:r>
              <a:rPr lang="nl-NL" dirty="0" err="1" smtClean="0"/>
              <a:t>the</a:t>
            </a:r>
            <a:r>
              <a:rPr lang="nl-NL" dirty="0" smtClean="0"/>
              <a:t> </a:t>
            </a:r>
            <a:r>
              <a:rPr lang="nl-NL" dirty="0" err="1" smtClean="0"/>
              <a:t>result</a:t>
            </a:r>
            <a:r>
              <a:rPr lang="nl-NL" dirty="0" smtClean="0"/>
              <a:t> in </a:t>
            </a:r>
            <a:r>
              <a:rPr lang="nl-NL" dirty="0" err="1" smtClean="0"/>
              <a:t>this</a:t>
            </a:r>
            <a:r>
              <a:rPr lang="nl-NL" dirty="0" smtClean="0"/>
              <a:t> course.</a:t>
            </a:r>
          </a:p>
          <a:p>
            <a:pPr marL="171450" indent="-171450">
              <a:buFont typeface="Arial" panose="020B0604020202020204" pitchFamily="34" charset="0"/>
              <a:buChar char="•"/>
            </a:pPr>
            <a:r>
              <a:rPr lang="nl-NL" dirty="0" smtClean="0"/>
              <a:t>Later, </a:t>
            </a:r>
            <a:r>
              <a:rPr lang="nl-NL" dirty="0" err="1" smtClean="0"/>
              <a:t>after</a:t>
            </a:r>
            <a:r>
              <a:rPr lang="nl-NL" dirty="0" smtClean="0"/>
              <a:t> </a:t>
            </a:r>
            <a:r>
              <a:rPr lang="nl-NL" dirty="0" err="1" smtClean="0"/>
              <a:t>returning</a:t>
            </a:r>
            <a:r>
              <a:rPr lang="nl-NL" dirty="0" smtClean="0"/>
              <a:t> </a:t>
            </a:r>
            <a:r>
              <a:rPr lang="nl-NL" dirty="0" err="1" smtClean="0"/>
              <a:t>to</a:t>
            </a:r>
            <a:r>
              <a:rPr lang="nl-NL" dirty="0" smtClean="0"/>
              <a:t> </a:t>
            </a:r>
            <a:r>
              <a:rPr lang="nl-NL" dirty="0" err="1" smtClean="0"/>
              <a:t>academia</a:t>
            </a:r>
            <a:r>
              <a:rPr lang="nl-NL" dirty="0" smtClean="0"/>
              <a:t> I found out </a:t>
            </a:r>
            <a:r>
              <a:rPr lang="nl-NL" dirty="0" err="1" smtClean="0"/>
              <a:t>how</a:t>
            </a:r>
            <a:r>
              <a:rPr lang="nl-NL" dirty="0" smtClean="0"/>
              <a:t> </a:t>
            </a:r>
            <a:r>
              <a:rPr lang="nl-NL" dirty="0" err="1" smtClean="0"/>
              <a:t>technologies</a:t>
            </a:r>
            <a:r>
              <a:rPr lang="nl-NL" dirty="0" smtClean="0"/>
              <a:t> </a:t>
            </a:r>
            <a:r>
              <a:rPr lang="nl-NL" dirty="0" err="1" smtClean="0"/>
              <a:t>influence</a:t>
            </a:r>
            <a:r>
              <a:rPr lang="nl-NL" dirty="0" smtClean="0"/>
              <a:t> </a:t>
            </a:r>
            <a:r>
              <a:rPr lang="nl-NL" dirty="0" err="1" smtClean="0"/>
              <a:t>each</a:t>
            </a:r>
            <a:r>
              <a:rPr lang="nl-NL" dirty="0" smtClean="0"/>
              <a:t> </a:t>
            </a:r>
            <a:r>
              <a:rPr lang="nl-NL" dirty="0" err="1" smtClean="0"/>
              <a:t>other</a:t>
            </a:r>
            <a:r>
              <a:rPr lang="nl-NL" dirty="0" smtClean="0"/>
              <a:t>. The </a:t>
            </a:r>
            <a:r>
              <a:rPr lang="nl-NL" dirty="0" err="1" smtClean="0"/>
              <a:t>result</a:t>
            </a:r>
            <a:r>
              <a:rPr lang="nl-NL" dirty="0" smtClean="0"/>
              <a:t> of </a:t>
            </a:r>
            <a:r>
              <a:rPr lang="nl-NL" dirty="0" err="1" smtClean="0"/>
              <a:t>that</a:t>
            </a:r>
            <a:r>
              <a:rPr lang="nl-NL" dirty="0" smtClean="0"/>
              <a:t> </a:t>
            </a:r>
            <a:r>
              <a:rPr lang="nl-NL" dirty="0" err="1" smtClean="0"/>
              <a:t>will</a:t>
            </a:r>
            <a:r>
              <a:rPr lang="nl-NL" dirty="0" smtClean="0"/>
              <a:t> </a:t>
            </a:r>
            <a:r>
              <a:rPr lang="nl-NL" dirty="0" err="1" smtClean="0"/>
              <a:t>be</a:t>
            </a:r>
            <a:r>
              <a:rPr lang="nl-NL" dirty="0" smtClean="0"/>
              <a:t> found in </a:t>
            </a:r>
            <a:r>
              <a:rPr lang="nl-NL" dirty="0" err="1" smtClean="0"/>
              <a:t>this</a:t>
            </a:r>
            <a:r>
              <a:rPr lang="nl-NL" dirty="0" smtClean="0"/>
              <a:t> course.</a:t>
            </a:r>
          </a:p>
          <a:p>
            <a:pPr marL="171450" indent="-171450">
              <a:buFont typeface="Arial" panose="020B0604020202020204" pitchFamily="34" charset="0"/>
              <a:buChar char="•"/>
            </a:pPr>
            <a:endParaRPr lang="nl-NL" dirty="0"/>
          </a:p>
        </p:txBody>
      </p:sp>
      <p:sp>
        <p:nvSpPr>
          <p:cNvPr id="4" name="Slide Number Placeholder 3"/>
          <p:cNvSpPr>
            <a:spLocks noGrp="1"/>
          </p:cNvSpPr>
          <p:nvPr>
            <p:ph type="sldNum" sz="quarter" idx="10"/>
          </p:nvPr>
        </p:nvSpPr>
        <p:spPr/>
        <p:txBody>
          <a:bodyPr/>
          <a:lstStyle/>
          <a:p>
            <a:fld id="{A60E8579-7711-4398-A9DF-C0BFF148D95C}" type="slidenum">
              <a:rPr lang="nl-NL" smtClean="0">
                <a:solidFill>
                  <a:prstClr val="black"/>
                </a:solidFill>
              </a:rPr>
              <a:pPr/>
              <a:t>1</a:t>
            </a:fld>
            <a:endParaRPr lang="nl-NL">
              <a:solidFill>
                <a:prstClr val="black"/>
              </a:solidFill>
            </a:endParaRPr>
          </a:p>
        </p:txBody>
      </p:sp>
    </p:spTree>
    <p:extLst>
      <p:ext uri="{BB962C8B-B14F-4D97-AF65-F5344CB8AC3E}">
        <p14:creationId xmlns:p14="http://schemas.microsoft.com/office/powerpoint/2010/main" val="2113625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5988" y="744538"/>
            <a:ext cx="4975225" cy="3730625"/>
          </a:xfrm>
        </p:spPr>
      </p:sp>
      <p:sp>
        <p:nvSpPr>
          <p:cNvPr id="3" name="Notes Placeholder 2"/>
          <p:cNvSpPr>
            <a:spLocks noGrp="1"/>
          </p:cNvSpPr>
          <p:nvPr>
            <p:ph type="body" idx="1"/>
          </p:nvPr>
        </p:nvSpPr>
        <p:spPr/>
        <p:txBody>
          <a:bodyPr/>
          <a:lstStyle/>
          <a:p>
            <a:r>
              <a:rPr lang="en-US" dirty="0" err="1" smtClean="0"/>
              <a:t>Tentaive</a:t>
            </a:r>
            <a:r>
              <a:rPr lang="en-US" dirty="0" smtClean="0"/>
              <a:t> guest lecture </a:t>
            </a:r>
          </a:p>
          <a:p>
            <a:pPr marL="171450" indent="-171450">
              <a:buFont typeface="Arial" panose="020B0604020202020204" pitchFamily="34" charset="0"/>
              <a:buChar char="•"/>
            </a:pPr>
            <a:r>
              <a:rPr lang="en-US" dirty="0" smtClean="0"/>
              <a:t>Rinse: international differences, diffusion within a corporation</a:t>
            </a:r>
          </a:p>
          <a:p>
            <a:pPr marL="171450" indent="-171450">
              <a:buFont typeface="Arial" panose="020B0604020202020204" pitchFamily="34" charset="0"/>
              <a:buChar char="•"/>
            </a:pPr>
            <a:r>
              <a:rPr lang="en-US" dirty="0" smtClean="0"/>
              <a:t>Guest lecture on the role of pilots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49E4B66-7AE7-4E66-A829-0456C48D0BF6}" type="slidenum">
              <a:rPr lang="nl-NL" smtClean="0">
                <a:solidFill>
                  <a:prstClr val="black"/>
                </a:solidFill>
              </a:rPr>
              <a:pPr/>
              <a:t>10</a:t>
            </a:fld>
            <a:endParaRPr lang="nl-NL">
              <a:solidFill>
                <a:prstClr val="black"/>
              </a:solidFill>
            </a:endParaRPr>
          </a:p>
        </p:txBody>
      </p:sp>
    </p:spTree>
    <p:extLst>
      <p:ext uri="{BB962C8B-B14F-4D97-AF65-F5344CB8AC3E}">
        <p14:creationId xmlns:p14="http://schemas.microsoft.com/office/powerpoint/2010/main" val="1190407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5988" y="744538"/>
            <a:ext cx="4975225" cy="3730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9E4B66-7AE7-4E66-A829-0456C48D0BF6}" type="slidenum">
              <a:rPr lang="nl-NL" smtClean="0">
                <a:solidFill>
                  <a:prstClr val="black"/>
                </a:solidFill>
              </a:rPr>
              <a:pPr/>
              <a:t>11</a:t>
            </a:fld>
            <a:endParaRPr lang="nl-NL">
              <a:solidFill>
                <a:prstClr val="black"/>
              </a:solidFill>
            </a:endParaRPr>
          </a:p>
        </p:txBody>
      </p:sp>
    </p:spTree>
    <p:extLst>
      <p:ext uri="{BB962C8B-B14F-4D97-AF65-F5344CB8AC3E}">
        <p14:creationId xmlns:p14="http://schemas.microsoft.com/office/powerpoint/2010/main" val="2275278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49E4B66-7AE7-4E66-A829-0456C48D0BF6}" type="slidenum">
              <a:rPr kumimoji="0" lang="nl-NL"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nl-NL"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414147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49E4B66-7AE7-4E66-A829-0456C48D0BF6}" type="slidenum">
              <a:rPr kumimoji="0" lang="nl-NL"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nl-NL"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658857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defTabSz="917270">
              <a:defRPr sz="2400">
                <a:solidFill>
                  <a:schemeClr val="tx1"/>
                </a:solidFill>
                <a:latin typeface="Tahoma" pitchFamily="34" charset="0"/>
              </a:defRPr>
            </a:lvl1pPr>
            <a:lvl2pPr marL="743990" indent="-286150" defTabSz="917270">
              <a:defRPr sz="2400">
                <a:solidFill>
                  <a:schemeClr val="tx1"/>
                </a:solidFill>
                <a:latin typeface="Tahoma" pitchFamily="34" charset="0"/>
              </a:defRPr>
            </a:lvl2pPr>
            <a:lvl3pPr marL="1144600" indent="-228920" defTabSz="917270">
              <a:defRPr sz="2400">
                <a:solidFill>
                  <a:schemeClr val="tx1"/>
                </a:solidFill>
                <a:latin typeface="Tahoma" pitchFamily="34" charset="0"/>
              </a:defRPr>
            </a:lvl3pPr>
            <a:lvl4pPr marL="1602440" indent="-228920" defTabSz="917270">
              <a:defRPr sz="2400">
                <a:solidFill>
                  <a:schemeClr val="tx1"/>
                </a:solidFill>
                <a:latin typeface="Tahoma" pitchFamily="34" charset="0"/>
              </a:defRPr>
            </a:lvl4pPr>
            <a:lvl5pPr marL="2060280" indent="-228920" defTabSz="917270">
              <a:defRPr sz="2400">
                <a:solidFill>
                  <a:schemeClr val="tx1"/>
                </a:solidFill>
                <a:latin typeface="Tahoma" pitchFamily="34" charset="0"/>
              </a:defRPr>
            </a:lvl5pPr>
            <a:lvl6pPr marL="2518120" indent="-228920" defTabSz="917270" eaLnBrk="0" fontAlgn="base" hangingPunct="0">
              <a:spcBef>
                <a:spcPct val="0"/>
              </a:spcBef>
              <a:spcAft>
                <a:spcPct val="0"/>
              </a:spcAft>
              <a:defRPr sz="2400">
                <a:solidFill>
                  <a:schemeClr val="tx1"/>
                </a:solidFill>
                <a:latin typeface="Tahoma" pitchFamily="34" charset="0"/>
              </a:defRPr>
            </a:lvl6pPr>
            <a:lvl7pPr marL="2975961" indent="-228920" defTabSz="917270" eaLnBrk="0" fontAlgn="base" hangingPunct="0">
              <a:spcBef>
                <a:spcPct val="0"/>
              </a:spcBef>
              <a:spcAft>
                <a:spcPct val="0"/>
              </a:spcAft>
              <a:defRPr sz="2400">
                <a:solidFill>
                  <a:schemeClr val="tx1"/>
                </a:solidFill>
                <a:latin typeface="Tahoma" pitchFamily="34" charset="0"/>
              </a:defRPr>
            </a:lvl7pPr>
            <a:lvl8pPr marL="3433801" indent="-228920" defTabSz="917270" eaLnBrk="0" fontAlgn="base" hangingPunct="0">
              <a:spcBef>
                <a:spcPct val="0"/>
              </a:spcBef>
              <a:spcAft>
                <a:spcPct val="0"/>
              </a:spcAft>
              <a:defRPr sz="2400">
                <a:solidFill>
                  <a:schemeClr val="tx1"/>
                </a:solidFill>
                <a:latin typeface="Tahoma" pitchFamily="34" charset="0"/>
              </a:defRPr>
            </a:lvl8pPr>
            <a:lvl9pPr marL="3891641" indent="-228920" defTabSz="917270" eaLnBrk="0" fontAlgn="base" hangingPunct="0">
              <a:spcBef>
                <a:spcPct val="0"/>
              </a:spcBef>
              <a:spcAft>
                <a:spcPct val="0"/>
              </a:spcAft>
              <a:defRPr sz="2400">
                <a:solidFill>
                  <a:schemeClr val="tx1"/>
                </a:solidFill>
                <a:latin typeface="Tahoma" pitchFamily="34" charset="0"/>
              </a:defRPr>
            </a:lvl9pPr>
          </a:lstStyle>
          <a:p>
            <a:fld id="{B01BAF97-F40E-4E82-BAF4-223D75C79CA4}" type="slidenum">
              <a:rPr lang="en-US" altLang="nl-NL" sz="1200">
                <a:solidFill>
                  <a:srgbClr val="000000"/>
                </a:solidFill>
                <a:latin typeface="Times" pitchFamily="18" charset="0"/>
              </a:rPr>
              <a:pPr/>
              <a:t>14</a:t>
            </a:fld>
            <a:endParaRPr lang="en-US" altLang="nl-NL" sz="1200">
              <a:solidFill>
                <a:srgbClr val="000000"/>
              </a:solidFill>
              <a:latin typeface="Times" pitchFamily="18"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pPr marL="228920" indent="-228920" eaLnBrk="1" hangingPunct="1">
              <a:buFontTx/>
              <a:buAutoNum type="arabicPeriod"/>
            </a:pPr>
            <a:endParaRPr lang="nl-NL" altLang="nl-NL" sz="1400">
              <a:latin typeface="Times" pitchFamily="18" charset="0"/>
            </a:endParaRPr>
          </a:p>
          <a:p>
            <a:pPr marL="228920" indent="-228920" eaLnBrk="1" hangingPunct="1"/>
            <a:endParaRPr lang="nl-NL" altLang="nl-NL" sz="1400">
              <a:latin typeface="Times"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p:txBody>
          <a:bodyPr/>
          <a:lstStyle/>
          <a:p>
            <a:pPr marL="171690" indent="-171690" eaLnBrk="1" hangingPunct="1">
              <a:buFont typeface="Arial" pitchFamily="34" charset="0"/>
              <a:buChar char="•"/>
              <a:defRPr/>
            </a:pPr>
            <a:r>
              <a:rPr lang="nl-NL" dirty="0" err="1" smtClean="0">
                <a:latin typeface="Times" pitchFamily="18" charset="0"/>
              </a:rPr>
              <a:t>Two</a:t>
            </a:r>
            <a:r>
              <a:rPr lang="nl-NL" dirty="0" smtClean="0">
                <a:latin typeface="Times" pitchFamily="18" charset="0"/>
              </a:rPr>
              <a:t> companies, Xerox </a:t>
            </a:r>
            <a:r>
              <a:rPr lang="nl-NL" dirty="0" err="1" smtClean="0">
                <a:latin typeface="Times" pitchFamily="18" charset="0"/>
              </a:rPr>
              <a:t>and</a:t>
            </a:r>
            <a:r>
              <a:rPr lang="nl-NL" dirty="0" smtClean="0">
                <a:latin typeface="Times" pitchFamily="18" charset="0"/>
              </a:rPr>
              <a:t> Canon, in the </a:t>
            </a:r>
            <a:r>
              <a:rPr lang="nl-NL" dirty="0" err="1" smtClean="0">
                <a:latin typeface="Times" pitchFamily="18" charset="0"/>
              </a:rPr>
              <a:t>same</a:t>
            </a:r>
            <a:r>
              <a:rPr lang="nl-NL" dirty="0" smtClean="0">
                <a:latin typeface="Times" pitchFamily="18" charset="0"/>
              </a:rPr>
              <a:t> market (</a:t>
            </a:r>
            <a:r>
              <a:rPr lang="nl-NL" dirty="0" err="1" smtClean="0">
                <a:latin typeface="Times" pitchFamily="18" charset="0"/>
              </a:rPr>
              <a:t>copying</a:t>
            </a:r>
            <a:r>
              <a:rPr lang="nl-NL" dirty="0" smtClean="0">
                <a:latin typeface="Times" pitchFamily="18" charset="0"/>
              </a:rPr>
              <a:t>) </a:t>
            </a:r>
            <a:r>
              <a:rPr lang="nl-NL" dirty="0" err="1" smtClean="0">
                <a:latin typeface="Times" pitchFamily="18" charset="0"/>
              </a:rPr>
              <a:t>with</a:t>
            </a:r>
            <a:r>
              <a:rPr lang="nl-NL" dirty="0" smtClean="0">
                <a:latin typeface="Times" pitchFamily="18" charset="0"/>
              </a:rPr>
              <a:t> </a:t>
            </a:r>
            <a:r>
              <a:rPr lang="nl-NL" dirty="0" err="1" smtClean="0">
                <a:latin typeface="Times" pitchFamily="18" charset="0"/>
              </a:rPr>
              <a:t>completely</a:t>
            </a:r>
            <a:r>
              <a:rPr lang="nl-NL" dirty="0" smtClean="0">
                <a:latin typeface="Times" pitchFamily="18" charset="0"/>
              </a:rPr>
              <a:t> different business </a:t>
            </a:r>
            <a:r>
              <a:rPr lang="nl-NL" dirty="0" err="1" smtClean="0">
                <a:latin typeface="Times" pitchFamily="18" charset="0"/>
              </a:rPr>
              <a:t>models</a:t>
            </a:r>
            <a:endParaRPr lang="nl-NL" dirty="0" smtClean="0">
              <a:latin typeface="Times" pitchFamily="18" charset="0"/>
            </a:endParaRPr>
          </a:p>
          <a:p>
            <a:pPr marL="171690" indent="-171690" eaLnBrk="1" hangingPunct="1">
              <a:buFont typeface="Arial" pitchFamily="34" charset="0"/>
              <a:buChar char="•"/>
              <a:defRPr/>
            </a:pPr>
            <a:r>
              <a:rPr lang="nl-NL" dirty="0" err="1" smtClean="0">
                <a:latin typeface="Times" pitchFamily="18" charset="0"/>
              </a:rPr>
              <a:t>This</a:t>
            </a:r>
            <a:r>
              <a:rPr lang="nl-NL" dirty="0" smtClean="0">
                <a:latin typeface="Times" pitchFamily="18" charset="0"/>
              </a:rPr>
              <a:t> case </a:t>
            </a:r>
            <a:r>
              <a:rPr lang="nl-NL" dirty="0" err="1" smtClean="0">
                <a:latin typeface="Times" pitchFamily="18" charset="0"/>
              </a:rPr>
              <a:t>will</a:t>
            </a:r>
            <a:r>
              <a:rPr lang="nl-NL" dirty="0" smtClean="0">
                <a:latin typeface="Times" pitchFamily="18" charset="0"/>
              </a:rPr>
              <a:t> </a:t>
            </a:r>
            <a:r>
              <a:rPr lang="nl-NL" dirty="0" err="1" smtClean="0">
                <a:latin typeface="Times" pitchFamily="18" charset="0"/>
              </a:rPr>
              <a:t>be</a:t>
            </a:r>
            <a:r>
              <a:rPr lang="nl-NL" dirty="0" smtClean="0">
                <a:latin typeface="Times" pitchFamily="18" charset="0"/>
              </a:rPr>
              <a:t> </a:t>
            </a:r>
            <a:r>
              <a:rPr lang="nl-NL" dirty="0" err="1" smtClean="0">
                <a:latin typeface="Times" pitchFamily="18" charset="0"/>
              </a:rPr>
              <a:t>discussed</a:t>
            </a:r>
            <a:r>
              <a:rPr lang="nl-NL" dirty="0" smtClean="0">
                <a:latin typeface="Times" pitchFamily="18" charset="0"/>
              </a:rPr>
              <a:t> later on, </a:t>
            </a:r>
            <a:r>
              <a:rPr lang="nl-NL" dirty="0" err="1" smtClean="0">
                <a:latin typeface="Times" pitchFamily="18" charset="0"/>
              </a:rPr>
              <a:t>again</a:t>
            </a:r>
            <a:r>
              <a:rPr lang="nl-NL" dirty="0" smtClean="0">
                <a:latin typeface="Times" pitchFamily="18" charset="0"/>
              </a:rPr>
              <a:t>, </a:t>
            </a:r>
            <a:r>
              <a:rPr lang="nl-NL" dirty="0" err="1" smtClean="0">
                <a:latin typeface="Times" pitchFamily="18" charset="0"/>
              </a:rPr>
              <a:t>when</a:t>
            </a:r>
            <a:r>
              <a:rPr lang="nl-NL" dirty="0" smtClean="0">
                <a:latin typeface="Times" pitchFamily="18" charset="0"/>
              </a:rPr>
              <a:t> we </a:t>
            </a:r>
            <a:r>
              <a:rPr lang="nl-NL" dirty="0" err="1" smtClean="0">
                <a:latin typeface="Times" pitchFamily="18" charset="0"/>
              </a:rPr>
              <a:t>describe</a:t>
            </a:r>
            <a:r>
              <a:rPr lang="nl-NL" dirty="0" smtClean="0">
                <a:latin typeface="Times" pitchFamily="18" charset="0"/>
              </a:rPr>
              <a:t> the innovators dilemma (market </a:t>
            </a:r>
            <a:r>
              <a:rPr lang="nl-NL" dirty="0" err="1" smtClean="0">
                <a:latin typeface="Times" pitchFamily="18" charset="0"/>
              </a:rPr>
              <a:t>mechanisms</a:t>
            </a:r>
            <a:r>
              <a:rPr lang="nl-NL" dirty="0" smtClean="0">
                <a:latin typeface="Times" pitchFamily="18" charset="0"/>
              </a:rPr>
              <a:t> in </a:t>
            </a:r>
            <a:r>
              <a:rPr lang="nl-NL" dirty="0" err="1" smtClean="0">
                <a:latin typeface="Times" pitchFamily="18" charset="0"/>
              </a:rPr>
              <a:t>innovation</a:t>
            </a:r>
            <a:r>
              <a:rPr lang="nl-NL" dirty="0" smtClean="0">
                <a:latin typeface="Times" pitchFamily="18" charset="0"/>
              </a:rPr>
              <a:t> </a:t>
            </a:r>
            <a:r>
              <a:rPr lang="nl-NL" dirty="0" err="1" smtClean="0">
                <a:latin typeface="Times" pitchFamily="18" charset="0"/>
              </a:rPr>
              <a:t>processes</a:t>
            </a:r>
            <a:r>
              <a:rPr lang="nl-NL" dirty="0" smtClean="0">
                <a:latin typeface="Times" pitchFamily="18" charset="0"/>
              </a:rPr>
              <a:t>) </a:t>
            </a:r>
            <a:r>
              <a:rPr lang="nl-NL" dirty="0" err="1" smtClean="0">
                <a:latin typeface="Times" pitchFamily="18" charset="0"/>
              </a:rPr>
              <a:t>and</a:t>
            </a:r>
            <a:r>
              <a:rPr lang="nl-NL" dirty="0" smtClean="0">
                <a:latin typeface="Times" pitchFamily="18" charset="0"/>
              </a:rPr>
              <a:t> </a:t>
            </a:r>
            <a:r>
              <a:rPr lang="nl-NL" dirty="0" err="1" smtClean="0">
                <a:latin typeface="Times" pitchFamily="18" charset="0"/>
              </a:rPr>
              <a:t>again</a:t>
            </a:r>
            <a:r>
              <a:rPr lang="nl-NL" dirty="0" smtClean="0">
                <a:latin typeface="Times" pitchFamily="18" charset="0"/>
              </a:rPr>
              <a:t> </a:t>
            </a:r>
            <a:r>
              <a:rPr lang="nl-NL" dirty="0" err="1" smtClean="0">
                <a:latin typeface="Times" pitchFamily="18" charset="0"/>
              </a:rPr>
              <a:t>somewhat</a:t>
            </a:r>
            <a:r>
              <a:rPr lang="nl-NL" dirty="0" smtClean="0">
                <a:latin typeface="Times" pitchFamily="18" charset="0"/>
              </a:rPr>
              <a:t> later </a:t>
            </a:r>
            <a:r>
              <a:rPr lang="nl-NL" dirty="0" err="1" smtClean="0">
                <a:latin typeface="Times" pitchFamily="18" charset="0"/>
              </a:rPr>
              <a:t>when</a:t>
            </a:r>
            <a:r>
              <a:rPr lang="nl-NL" dirty="0" smtClean="0">
                <a:latin typeface="Times" pitchFamily="18" charset="0"/>
              </a:rPr>
              <a:t> we </a:t>
            </a:r>
            <a:r>
              <a:rPr lang="nl-NL" dirty="0" err="1" smtClean="0">
                <a:latin typeface="Times" pitchFamily="18" charset="0"/>
              </a:rPr>
              <a:t>discuss</a:t>
            </a:r>
            <a:r>
              <a:rPr lang="nl-NL" dirty="0" smtClean="0">
                <a:latin typeface="Times" pitchFamily="18" charset="0"/>
              </a:rPr>
              <a:t> </a:t>
            </a:r>
            <a:r>
              <a:rPr lang="nl-NL" dirty="0" err="1" smtClean="0">
                <a:latin typeface="Times" pitchFamily="18" charset="0"/>
              </a:rPr>
              <a:t>strategies</a:t>
            </a:r>
            <a:r>
              <a:rPr lang="nl-NL" dirty="0" smtClean="0">
                <a:latin typeface="Times" pitchFamily="18" charset="0"/>
              </a:rPr>
              <a:t> of companies over the TLC.</a:t>
            </a:r>
          </a:p>
          <a:p>
            <a:pPr eaLnBrk="1" hangingPunct="1">
              <a:defRPr/>
            </a:pPr>
            <a:endParaRPr lang="nl-NL" dirty="0">
              <a:latin typeface="Times" pitchFamily="18" charset="0"/>
            </a:endParaRPr>
          </a:p>
          <a:p>
            <a:pPr marL="171690" indent="-171690" eaLnBrk="1" hangingPunct="1">
              <a:buFont typeface="Arial" pitchFamily="34" charset="0"/>
              <a:buChar char="•"/>
              <a:defRPr/>
            </a:pPr>
            <a:endParaRPr lang="nl-NL" dirty="0" smtClean="0">
              <a:latin typeface="Times" pitchFamily="18" charset="0"/>
            </a:endParaRPr>
          </a:p>
          <a:p>
            <a:pPr eaLnBrk="1" hangingPunct="1">
              <a:defRPr/>
            </a:pPr>
            <a:endParaRPr lang="nl-NL" dirty="0" smtClean="0">
              <a:latin typeface="Times" pitchFamily="18" charset="0"/>
            </a:endParaRPr>
          </a:p>
        </p:txBody>
      </p:sp>
      <p:sp>
        <p:nvSpPr>
          <p:cNvPr id="81924" name="Slide Number Placeholder 3"/>
          <p:cNvSpPr txBox="1">
            <a:spLocks noGrp="1"/>
          </p:cNvSpPr>
          <p:nvPr/>
        </p:nvSpPr>
        <p:spPr bwMode="auto">
          <a:xfrm>
            <a:off x="3855985" y="9446578"/>
            <a:ext cx="2949628" cy="497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68" tIns="45784" rIns="91568" bIns="45784" anchor="b"/>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r" eaLnBrk="1" hangingPunct="1"/>
            <a:fld id="{B2C9FF5B-EC57-40DD-8F3F-8C1B00095B2F}" type="slidenum">
              <a:rPr lang="en-GB" altLang="nl-NL" sz="1200" b="1">
                <a:solidFill>
                  <a:srgbClr val="000000"/>
                </a:solidFill>
                <a:latin typeface="Helvetica" pitchFamily="34" charset="0"/>
              </a:rPr>
              <a:pPr algn="r" eaLnBrk="1" hangingPunct="1"/>
              <a:t>15</a:t>
            </a:fld>
            <a:endParaRPr lang="en-GB" altLang="nl-NL" sz="1200" b="1">
              <a:solidFill>
                <a:srgbClr val="000000"/>
              </a:solidFill>
              <a:latin typeface="Helvetica"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p:spPr>
        <p:txBody>
          <a:bodyPr/>
          <a:lstStyle/>
          <a:p>
            <a:pPr eaLnBrk="1" hangingPunct="1"/>
            <a:r>
              <a:rPr lang="nl-NL" altLang="nl-NL" dirty="0" err="1" smtClean="0">
                <a:solidFill>
                  <a:srgbClr val="0033CC"/>
                </a:solidFill>
                <a:latin typeface="Times" pitchFamily="18" charset="0"/>
              </a:rPr>
              <a:t>Why</a:t>
            </a:r>
            <a:r>
              <a:rPr lang="nl-NL" altLang="nl-NL" dirty="0" smtClean="0">
                <a:solidFill>
                  <a:srgbClr val="0033CC"/>
                </a:solidFill>
                <a:latin typeface="Times" pitchFamily="18" charset="0"/>
              </a:rPr>
              <a:t> has Xerox </a:t>
            </a:r>
            <a:r>
              <a:rPr lang="nl-NL" altLang="nl-NL" dirty="0" err="1" smtClean="0">
                <a:solidFill>
                  <a:srgbClr val="0033CC"/>
                </a:solidFill>
                <a:latin typeface="Times" pitchFamily="18" charset="0"/>
              </a:rPr>
              <a:t>problems</a:t>
            </a:r>
            <a:r>
              <a:rPr lang="nl-NL" altLang="nl-NL" dirty="0" smtClean="0">
                <a:solidFill>
                  <a:srgbClr val="0033CC"/>
                </a:solidFill>
                <a:latin typeface="Times" pitchFamily="18" charset="0"/>
              </a:rPr>
              <a:t> </a:t>
            </a:r>
            <a:r>
              <a:rPr lang="nl-NL" altLang="nl-NL" dirty="0" err="1" smtClean="0">
                <a:solidFill>
                  <a:srgbClr val="0033CC"/>
                </a:solidFill>
                <a:latin typeface="Times" pitchFamily="18" charset="0"/>
              </a:rPr>
              <a:t>with</a:t>
            </a:r>
            <a:r>
              <a:rPr lang="nl-NL" altLang="nl-NL" dirty="0" smtClean="0">
                <a:solidFill>
                  <a:srgbClr val="0033CC"/>
                </a:solidFill>
                <a:latin typeface="Times" pitchFamily="18" charset="0"/>
              </a:rPr>
              <a:t> Canon as a </a:t>
            </a:r>
            <a:r>
              <a:rPr lang="nl-NL" altLang="nl-NL" dirty="0" err="1" smtClean="0">
                <a:solidFill>
                  <a:srgbClr val="0033CC"/>
                </a:solidFill>
                <a:latin typeface="Times" pitchFamily="18" charset="0"/>
              </a:rPr>
              <a:t>competitor</a:t>
            </a:r>
            <a:r>
              <a:rPr lang="nl-NL" altLang="nl-NL" dirty="0" smtClean="0">
                <a:solidFill>
                  <a:srgbClr val="0033CC"/>
                </a:solidFill>
                <a:latin typeface="Times" pitchFamily="18" charset="0"/>
              </a:rPr>
              <a:t>?</a:t>
            </a:r>
          </a:p>
          <a:p>
            <a:pPr marL="228920" indent="-228920" eaLnBrk="1" hangingPunct="1">
              <a:buFontTx/>
              <a:buChar char="•"/>
            </a:pPr>
            <a:r>
              <a:rPr lang="nl-NL" altLang="nl-NL" dirty="0" smtClean="0">
                <a:latin typeface="Times" pitchFamily="18" charset="0"/>
              </a:rPr>
              <a:t>Even </a:t>
            </a:r>
            <a:r>
              <a:rPr lang="nl-NL" altLang="nl-NL" dirty="0" err="1" smtClean="0">
                <a:latin typeface="Times" pitchFamily="18" charset="0"/>
              </a:rPr>
              <a:t>when</a:t>
            </a:r>
            <a:r>
              <a:rPr lang="nl-NL" altLang="nl-NL" dirty="0" smtClean="0">
                <a:latin typeface="Times" pitchFamily="18" charset="0"/>
              </a:rPr>
              <a:t> </a:t>
            </a:r>
            <a:r>
              <a:rPr lang="nl-NL" altLang="nl-NL" dirty="0" err="1" smtClean="0">
                <a:latin typeface="Times" pitchFamily="18" charset="0"/>
              </a:rPr>
              <a:t>it</a:t>
            </a:r>
            <a:r>
              <a:rPr lang="nl-NL" altLang="nl-NL" dirty="0" smtClean="0">
                <a:latin typeface="Times" pitchFamily="18" charset="0"/>
              </a:rPr>
              <a:t> </a:t>
            </a:r>
            <a:r>
              <a:rPr lang="nl-NL" altLang="nl-NL" dirty="0" err="1" smtClean="0">
                <a:latin typeface="Times" pitchFamily="18" charset="0"/>
              </a:rPr>
              <a:t>could</a:t>
            </a:r>
            <a:r>
              <a:rPr lang="nl-NL" altLang="nl-NL" dirty="0" smtClean="0">
                <a:latin typeface="Times" pitchFamily="18" charset="0"/>
              </a:rPr>
              <a:t> </a:t>
            </a:r>
            <a:r>
              <a:rPr lang="nl-NL" altLang="nl-NL" dirty="0" err="1" smtClean="0">
                <a:latin typeface="Times" pitchFamily="18" charset="0"/>
              </a:rPr>
              <a:t>develop</a:t>
            </a:r>
            <a:r>
              <a:rPr lang="nl-NL" altLang="nl-NL" dirty="0" smtClean="0">
                <a:latin typeface="Times" pitchFamily="18" charset="0"/>
              </a:rPr>
              <a:t> </a:t>
            </a:r>
            <a:r>
              <a:rPr lang="nl-NL" altLang="nl-NL" dirty="0" err="1" smtClean="0">
                <a:latin typeface="Times" pitchFamily="18" charset="0"/>
              </a:rPr>
              <a:t>the</a:t>
            </a:r>
            <a:r>
              <a:rPr lang="nl-NL" altLang="nl-NL" dirty="0" smtClean="0">
                <a:latin typeface="Times" pitchFamily="18" charset="0"/>
              </a:rPr>
              <a:t> </a:t>
            </a:r>
            <a:r>
              <a:rPr lang="nl-NL" altLang="nl-NL" dirty="0" err="1" smtClean="0">
                <a:latin typeface="Times" pitchFamily="18" charset="0"/>
              </a:rPr>
              <a:t>same</a:t>
            </a:r>
            <a:r>
              <a:rPr lang="nl-NL" altLang="nl-NL" dirty="0" smtClean="0">
                <a:latin typeface="Times" pitchFamily="18" charset="0"/>
              </a:rPr>
              <a:t> product (design/</a:t>
            </a:r>
            <a:r>
              <a:rPr lang="nl-NL" altLang="nl-NL" dirty="0" err="1" smtClean="0">
                <a:latin typeface="Times" pitchFamily="18" charset="0"/>
              </a:rPr>
              <a:t>develop</a:t>
            </a:r>
            <a:r>
              <a:rPr lang="nl-NL" altLang="nl-NL" dirty="0" smtClean="0">
                <a:latin typeface="Times" pitchFamily="18" charset="0"/>
              </a:rPr>
              <a:t> </a:t>
            </a:r>
            <a:r>
              <a:rPr lang="nl-NL" altLang="nl-NL" dirty="0" err="1" smtClean="0">
                <a:latin typeface="Times" pitchFamily="18" charset="0"/>
              </a:rPr>
              <a:t>capability</a:t>
            </a:r>
            <a:r>
              <a:rPr lang="nl-NL" altLang="nl-NL" dirty="0" smtClean="0">
                <a:latin typeface="Times" pitchFamily="18" charset="0"/>
              </a:rPr>
              <a:t> is </a:t>
            </a:r>
            <a:r>
              <a:rPr lang="nl-NL" altLang="nl-NL" dirty="0" err="1" smtClean="0">
                <a:latin typeface="Times" pitchFamily="18" charset="0"/>
              </a:rPr>
              <a:t>available</a:t>
            </a:r>
            <a:r>
              <a:rPr lang="nl-NL" altLang="nl-NL" dirty="0" smtClean="0">
                <a:latin typeface="Times" pitchFamily="18" charset="0"/>
              </a:rPr>
              <a:t> at Xerox, </a:t>
            </a:r>
            <a:r>
              <a:rPr lang="nl-NL" altLang="nl-NL" dirty="0" err="1" smtClean="0">
                <a:latin typeface="Times" pitchFamily="18" charset="0"/>
              </a:rPr>
              <a:t>it</a:t>
            </a:r>
            <a:r>
              <a:rPr lang="nl-NL" altLang="nl-NL" dirty="0" smtClean="0">
                <a:latin typeface="Times" pitchFamily="18" charset="0"/>
              </a:rPr>
              <a:t> </a:t>
            </a:r>
            <a:r>
              <a:rPr lang="nl-NL" altLang="nl-NL" dirty="0" err="1" smtClean="0">
                <a:latin typeface="Times" pitchFamily="18" charset="0"/>
              </a:rPr>
              <a:t>holds</a:t>
            </a:r>
            <a:r>
              <a:rPr lang="nl-NL" altLang="nl-NL" dirty="0" smtClean="0">
                <a:latin typeface="Times" pitchFamily="18" charset="0"/>
              </a:rPr>
              <a:t> </a:t>
            </a:r>
            <a:r>
              <a:rPr lang="nl-NL" altLang="nl-NL" dirty="0" err="1" smtClean="0">
                <a:latin typeface="Times" pitchFamily="18" charset="0"/>
              </a:rPr>
              <a:t>all</a:t>
            </a:r>
            <a:r>
              <a:rPr lang="nl-NL" altLang="nl-NL" dirty="0" smtClean="0">
                <a:latin typeface="Times" pitchFamily="18" charset="0"/>
              </a:rPr>
              <a:t> patents). Development </a:t>
            </a:r>
            <a:r>
              <a:rPr lang="nl-NL" altLang="nl-NL" dirty="0" err="1" smtClean="0">
                <a:latin typeface="Times" pitchFamily="18" charset="0"/>
              </a:rPr>
              <a:t>would</a:t>
            </a:r>
            <a:r>
              <a:rPr lang="nl-NL" altLang="nl-NL" dirty="0" smtClean="0">
                <a:latin typeface="Times" pitchFamily="18" charset="0"/>
              </a:rPr>
              <a:t> </a:t>
            </a:r>
            <a:r>
              <a:rPr lang="nl-NL" altLang="nl-NL" dirty="0" err="1" smtClean="0">
                <a:latin typeface="Times" pitchFamily="18" charset="0"/>
              </a:rPr>
              <a:t>probably</a:t>
            </a:r>
            <a:r>
              <a:rPr lang="nl-NL" altLang="nl-NL" dirty="0" smtClean="0">
                <a:latin typeface="Times" pitchFamily="18" charset="0"/>
              </a:rPr>
              <a:t> more </a:t>
            </a:r>
            <a:r>
              <a:rPr lang="nl-NL" altLang="nl-NL" dirty="0" err="1" smtClean="0">
                <a:latin typeface="Times" pitchFamily="18" charset="0"/>
              </a:rPr>
              <a:t>expensive</a:t>
            </a:r>
            <a:r>
              <a:rPr lang="nl-NL" altLang="nl-NL" dirty="0" smtClean="0">
                <a:latin typeface="Times" pitchFamily="18" charset="0"/>
              </a:rPr>
              <a:t> </a:t>
            </a:r>
            <a:r>
              <a:rPr lang="nl-NL" altLang="nl-NL" dirty="0" err="1" smtClean="0">
                <a:latin typeface="Times" pitchFamily="18" charset="0"/>
              </a:rPr>
              <a:t>already</a:t>
            </a:r>
            <a:r>
              <a:rPr lang="nl-NL" altLang="nl-NL" dirty="0" smtClean="0">
                <a:latin typeface="Times" pitchFamily="18" charset="0"/>
              </a:rPr>
              <a:t> (high-</a:t>
            </a:r>
            <a:r>
              <a:rPr lang="nl-NL" altLang="nl-NL" dirty="0" err="1" smtClean="0">
                <a:latin typeface="Times" pitchFamily="18" charset="0"/>
              </a:rPr>
              <a:t>educated</a:t>
            </a:r>
            <a:r>
              <a:rPr lang="nl-NL" altLang="nl-NL" dirty="0" smtClean="0">
                <a:latin typeface="Times" pitchFamily="18" charset="0"/>
              </a:rPr>
              <a:t> top </a:t>
            </a:r>
            <a:r>
              <a:rPr lang="nl-NL" altLang="nl-NL" dirty="0" err="1" smtClean="0">
                <a:latin typeface="Times" pitchFamily="18" charset="0"/>
              </a:rPr>
              <a:t>developers</a:t>
            </a:r>
            <a:r>
              <a:rPr lang="nl-NL" altLang="nl-NL" dirty="0" smtClean="0">
                <a:latin typeface="Times" pitchFamily="18" charset="0"/>
              </a:rPr>
              <a:t>). </a:t>
            </a:r>
          </a:p>
          <a:p>
            <a:pPr marL="228920" indent="-228920" eaLnBrk="1" hangingPunct="1">
              <a:buFontTx/>
              <a:buChar char="•"/>
            </a:pPr>
            <a:r>
              <a:rPr lang="nl-NL" altLang="nl-NL" dirty="0" smtClean="0">
                <a:latin typeface="Times" pitchFamily="18" charset="0"/>
              </a:rPr>
              <a:t>Even </a:t>
            </a:r>
            <a:r>
              <a:rPr lang="nl-NL" altLang="nl-NL" dirty="0" err="1" smtClean="0">
                <a:latin typeface="Times" pitchFamily="18" charset="0"/>
              </a:rPr>
              <a:t>when</a:t>
            </a:r>
            <a:r>
              <a:rPr lang="nl-NL" altLang="nl-NL" dirty="0" smtClean="0">
                <a:latin typeface="Times" pitchFamily="18" charset="0"/>
              </a:rPr>
              <a:t> </a:t>
            </a:r>
            <a:r>
              <a:rPr lang="nl-NL" altLang="nl-NL" dirty="0" err="1" smtClean="0">
                <a:latin typeface="Times" pitchFamily="18" charset="0"/>
              </a:rPr>
              <a:t>that</a:t>
            </a:r>
            <a:r>
              <a:rPr lang="nl-NL" altLang="nl-NL" dirty="0" smtClean="0">
                <a:latin typeface="Times" pitchFamily="18" charset="0"/>
              </a:rPr>
              <a:t> is </a:t>
            </a:r>
            <a:r>
              <a:rPr lang="nl-NL" altLang="nl-NL" dirty="0" err="1" smtClean="0">
                <a:latin typeface="Times" pitchFamily="18" charset="0"/>
              </a:rPr>
              <a:t>introduced</a:t>
            </a:r>
            <a:r>
              <a:rPr lang="nl-NL" altLang="nl-NL" dirty="0" smtClean="0">
                <a:latin typeface="Times" pitchFamily="18" charset="0"/>
              </a:rPr>
              <a:t> at </a:t>
            </a:r>
            <a:r>
              <a:rPr lang="nl-NL" altLang="nl-NL" dirty="0" err="1" smtClean="0">
                <a:latin typeface="Times" pitchFamily="18" charset="0"/>
              </a:rPr>
              <a:t>the</a:t>
            </a:r>
            <a:r>
              <a:rPr lang="nl-NL" altLang="nl-NL" dirty="0" smtClean="0">
                <a:latin typeface="Times" pitchFamily="18" charset="0"/>
              </a:rPr>
              <a:t> </a:t>
            </a:r>
            <a:r>
              <a:rPr lang="nl-NL" altLang="nl-NL" dirty="0" err="1" smtClean="0">
                <a:latin typeface="Times" pitchFamily="18" charset="0"/>
              </a:rPr>
              <a:t>same</a:t>
            </a:r>
            <a:r>
              <a:rPr lang="nl-NL" altLang="nl-NL" dirty="0" smtClean="0">
                <a:latin typeface="Times" pitchFamily="18" charset="0"/>
              </a:rPr>
              <a:t> time. </a:t>
            </a:r>
            <a:r>
              <a:rPr lang="nl-NL" altLang="nl-NL" dirty="0" err="1" smtClean="0">
                <a:latin typeface="Times" pitchFamily="18" charset="0"/>
              </a:rPr>
              <a:t>Although</a:t>
            </a:r>
            <a:r>
              <a:rPr lang="nl-NL" altLang="nl-NL" dirty="0" smtClean="0">
                <a:latin typeface="Times" pitchFamily="18" charset="0"/>
              </a:rPr>
              <a:t> Xerox </a:t>
            </a:r>
            <a:r>
              <a:rPr lang="nl-NL" altLang="nl-NL" dirty="0" err="1" smtClean="0">
                <a:latin typeface="Times" pitchFamily="18" charset="0"/>
              </a:rPr>
              <a:t>obviously</a:t>
            </a:r>
            <a:r>
              <a:rPr lang="nl-NL" altLang="nl-NL" dirty="0" smtClean="0">
                <a:latin typeface="Times" pitchFamily="18" charset="0"/>
              </a:rPr>
              <a:t> </a:t>
            </a:r>
            <a:r>
              <a:rPr lang="nl-NL" altLang="nl-NL" dirty="0" err="1" smtClean="0">
                <a:latin typeface="Times" pitchFamily="18" charset="0"/>
              </a:rPr>
              <a:t>did</a:t>
            </a:r>
            <a:r>
              <a:rPr lang="nl-NL" altLang="nl-NL" dirty="0" smtClean="0">
                <a:latin typeface="Times" pitchFamily="18" charset="0"/>
              </a:rPr>
              <a:t> </a:t>
            </a:r>
            <a:r>
              <a:rPr lang="nl-NL" altLang="nl-NL" dirty="0" err="1" smtClean="0">
                <a:latin typeface="Times" pitchFamily="18" charset="0"/>
              </a:rPr>
              <a:t>not</a:t>
            </a:r>
            <a:r>
              <a:rPr lang="nl-NL" altLang="nl-NL" dirty="0" smtClean="0">
                <a:latin typeface="Times" pitchFamily="18" charset="0"/>
              </a:rPr>
              <a:t> </a:t>
            </a:r>
            <a:r>
              <a:rPr lang="nl-NL" altLang="nl-NL" dirty="0" err="1" smtClean="0">
                <a:latin typeface="Times" pitchFamily="18" charset="0"/>
              </a:rPr>
              <a:t>envision</a:t>
            </a:r>
            <a:r>
              <a:rPr lang="nl-NL" altLang="nl-NL" dirty="0" smtClean="0">
                <a:latin typeface="Times" pitchFamily="18" charset="0"/>
              </a:rPr>
              <a:t> </a:t>
            </a:r>
            <a:r>
              <a:rPr lang="nl-NL" altLang="nl-NL" dirty="0" err="1" smtClean="0">
                <a:latin typeface="Times" pitchFamily="18" charset="0"/>
              </a:rPr>
              <a:t>this</a:t>
            </a:r>
            <a:r>
              <a:rPr lang="nl-NL" altLang="nl-NL" dirty="0" smtClean="0">
                <a:latin typeface="Times" pitchFamily="18" charset="0"/>
              </a:rPr>
              <a:t> </a:t>
            </a:r>
            <a:r>
              <a:rPr lang="nl-NL" altLang="nl-NL" dirty="0" err="1" smtClean="0">
                <a:latin typeface="Times" pitchFamily="18" charset="0"/>
              </a:rPr>
              <a:t>simple</a:t>
            </a:r>
            <a:r>
              <a:rPr lang="nl-NL" altLang="nl-NL" dirty="0" smtClean="0">
                <a:latin typeface="Times" pitchFamily="18" charset="0"/>
              </a:rPr>
              <a:t>-copier market at </a:t>
            </a:r>
            <a:r>
              <a:rPr lang="nl-NL" altLang="nl-NL" dirty="0" err="1" smtClean="0">
                <a:latin typeface="Times" pitchFamily="18" charset="0"/>
              </a:rPr>
              <a:t>the</a:t>
            </a:r>
            <a:r>
              <a:rPr lang="nl-NL" altLang="nl-NL" dirty="0" smtClean="0">
                <a:latin typeface="Times" pitchFamily="18" charset="0"/>
              </a:rPr>
              <a:t> </a:t>
            </a:r>
            <a:r>
              <a:rPr lang="nl-NL" altLang="nl-NL" dirty="0" err="1" smtClean="0">
                <a:latin typeface="Times" pitchFamily="18" charset="0"/>
              </a:rPr>
              <a:t>same</a:t>
            </a:r>
            <a:r>
              <a:rPr lang="nl-NL" altLang="nl-NL" dirty="0" smtClean="0">
                <a:latin typeface="Times" pitchFamily="18" charset="0"/>
              </a:rPr>
              <a:t> time.</a:t>
            </a:r>
          </a:p>
          <a:p>
            <a:pPr marL="228920" indent="-228920" eaLnBrk="1" hangingPunct="1">
              <a:buFontTx/>
              <a:buChar char="•"/>
            </a:pPr>
            <a:r>
              <a:rPr lang="nl-NL" altLang="nl-NL" dirty="0" smtClean="0">
                <a:latin typeface="Times" pitchFamily="18" charset="0"/>
              </a:rPr>
              <a:t>Even </a:t>
            </a:r>
            <a:r>
              <a:rPr lang="nl-NL" altLang="nl-NL" dirty="0" err="1" smtClean="0">
                <a:latin typeface="Times" pitchFamily="18" charset="0"/>
              </a:rPr>
              <a:t>when</a:t>
            </a:r>
            <a:r>
              <a:rPr lang="nl-NL" altLang="nl-NL" dirty="0" smtClean="0">
                <a:latin typeface="Times" pitchFamily="18" charset="0"/>
              </a:rPr>
              <a:t> </a:t>
            </a:r>
            <a:r>
              <a:rPr lang="nl-NL" altLang="nl-NL" dirty="0" err="1" smtClean="0">
                <a:latin typeface="Times" pitchFamily="18" charset="0"/>
              </a:rPr>
              <a:t>they</a:t>
            </a:r>
            <a:r>
              <a:rPr lang="nl-NL" altLang="nl-NL" dirty="0" smtClean="0">
                <a:latin typeface="Times" pitchFamily="18" charset="0"/>
              </a:rPr>
              <a:t> </a:t>
            </a:r>
            <a:r>
              <a:rPr lang="nl-NL" altLang="nl-NL" dirty="0" err="1" smtClean="0">
                <a:latin typeface="Times" pitchFamily="18" charset="0"/>
              </a:rPr>
              <a:t>could</a:t>
            </a:r>
            <a:r>
              <a:rPr lang="nl-NL" altLang="nl-NL" dirty="0" smtClean="0">
                <a:latin typeface="Times" pitchFamily="18" charset="0"/>
              </a:rPr>
              <a:t> start </a:t>
            </a:r>
            <a:r>
              <a:rPr lang="nl-NL" altLang="nl-NL" dirty="0" err="1" smtClean="0">
                <a:latin typeface="Times" pitchFamily="18" charset="0"/>
              </a:rPr>
              <a:t>another</a:t>
            </a:r>
            <a:r>
              <a:rPr lang="nl-NL" altLang="nl-NL" dirty="0" smtClean="0">
                <a:latin typeface="Times" pitchFamily="18" charset="0"/>
              </a:rPr>
              <a:t> brand. </a:t>
            </a:r>
            <a:r>
              <a:rPr lang="nl-NL" altLang="nl-NL" dirty="0" err="1" smtClean="0">
                <a:latin typeface="Times" pitchFamily="18" charset="0"/>
              </a:rPr>
              <a:t>So</a:t>
            </a:r>
            <a:r>
              <a:rPr lang="nl-NL" altLang="nl-NL" dirty="0" smtClean="0">
                <a:latin typeface="Times" pitchFamily="18" charset="0"/>
              </a:rPr>
              <a:t> </a:t>
            </a:r>
            <a:r>
              <a:rPr lang="nl-NL" altLang="nl-NL" dirty="0" err="1" smtClean="0">
                <a:latin typeface="Times" pitchFamily="18" charset="0"/>
              </a:rPr>
              <a:t>they</a:t>
            </a:r>
            <a:r>
              <a:rPr lang="nl-NL" altLang="nl-NL" dirty="0" smtClean="0">
                <a:latin typeface="Times" pitchFamily="18" charset="0"/>
              </a:rPr>
              <a:t> </a:t>
            </a:r>
            <a:r>
              <a:rPr lang="nl-NL" altLang="nl-NL" dirty="0" err="1" smtClean="0">
                <a:latin typeface="Times" pitchFamily="18" charset="0"/>
              </a:rPr>
              <a:t>would</a:t>
            </a:r>
            <a:r>
              <a:rPr lang="nl-NL" altLang="nl-NL" dirty="0" smtClean="0">
                <a:latin typeface="Times" pitchFamily="18" charset="0"/>
              </a:rPr>
              <a:t> </a:t>
            </a:r>
            <a:r>
              <a:rPr lang="nl-NL" altLang="nl-NL" dirty="0" err="1" smtClean="0">
                <a:latin typeface="Times" pitchFamily="18" charset="0"/>
              </a:rPr>
              <a:t>not</a:t>
            </a:r>
            <a:r>
              <a:rPr lang="nl-NL" altLang="nl-NL" dirty="0" smtClean="0">
                <a:latin typeface="Times" pitchFamily="18" charset="0"/>
              </a:rPr>
              <a:t> suffer </a:t>
            </a:r>
            <a:r>
              <a:rPr lang="nl-NL" altLang="nl-NL" dirty="0" err="1" smtClean="0">
                <a:latin typeface="Times" pitchFamily="18" charset="0"/>
              </a:rPr>
              <a:t>from</a:t>
            </a:r>
            <a:r>
              <a:rPr lang="nl-NL" altLang="nl-NL" dirty="0" smtClean="0">
                <a:latin typeface="Times" pitchFamily="18" charset="0"/>
              </a:rPr>
              <a:t> </a:t>
            </a:r>
            <a:r>
              <a:rPr lang="nl-NL" altLang="nl-NL" dirty="0" err="1" smtClean="0">
                <a:latin typeface="Times" pitchFamily="18" charset="0"/>
              </a:rPr>
              <a:t>an</a:t>
            </a:r>
            <a:r>
              <a:rPr lang="nl-NL" altLang="nl-NL" dirty="0" smtClean="0">
                <a:latin typeface="Times" pitchFamily="18" charset="0"/>
              </a:rPr>
              <a:t> image </a:t>
            </a:r>
            <a:r>
              <a:rPr lang="nl-NL" altLang="nl-NL" dirty="0" err="1" smtClean="0">
                <a:latin typeface="Times" pitchFamily="18" charset="0"/>
              </a:rPr>
              <a:t>problem</a:t>
            </a:r>
            <a:r>
              <a:rPr lang="nl-NL" altLang="nl-NL" dirty="0" smtClean="0">
                <a:latin typeface="Times" pitchFamily="18" charset="0"/>
              </a:rPr>
              <a:t> (Bentley does </a:t>
            </a:r>
            <a:r>
              <a:rPr lang="nl-NL" altLang="nl-NL" dirty="0" err="1" smtClean="0">
                <a:latin typeface="Times" pitchFamily="18" charset="0"/>
              </a:rPr>
              <a:t>not</a:t>
            </a:r>
            <a:r>
              <a:rPr lang="nl-NL" altLang="nl-NL" dirty="0" smtClean="0">
                <a:latin typeface="Times" pitchFamily="18" charset="0"/>
              </a:rPr>
              <a:t> </a:t>
            </a:r>
            <a:r>
              <a:rPr lang="nl-NL" altLang="nl-NL" dirty="0" err="1" smtClean="0">
                <a:latin typeface="Times" pitchFamily="18" charset="0"/>
              </a:rPr>
              <a:t>sell</a:t>
            </a:r>
            <a:r>
              <a:rPr lang="nl-NL" altLang="nl-NL" dirty="0" smtClean="0">
                <a:latin typeface="Times" pitchFamily="18" charset="0"/>
              </a:rPr>
              <a:t> </a:t>
            </a:r>
            <a:r>
              <a:rPr lang="nl-NL" altLang="nl-NL" dirty="0" err="1" smtClean="0">
                <a:latin typeface="Times" pitchFamily="18" charset="0"/>
              </a:rPr>
              <a:t>simple</a:t>
            </a:r>
            <a:r>
              <a:rPr lang="nl-NL" altLang="nl-NL" dirty="0" smtClean="0">
                <a:latin typeface="Times" pitchFamily="18" charset="0"/>
              </a:rPr>
              <a:t> </a:t>
            </a:r>
            <a:r>
              <a:rPr lang="nl-NL" altLang="nl-NL" dirty="0" err="1" smtClean="0">
                <a:latin typeface="Times" pitchFamily="18" charset="0"/>
              </a:rPr>
              <a:t>cars</a:t>
            </a:r>
            <a:r>
              <a:rPr lang="nl-NL" altLang="nl-NL" dirty="0" smtClean="0">
                <a:latin typeface="Times" pitchFamily="18" charset="0"/>
              </a:rPr>
              <a:t>)</a:t>
            </a:r>
          </a:p>
          <a:p>
            <a:pPr eaLnBrk="1" hangingPunct="1"/>
            <a:r>
              <a:rPr lang="nl-NL" altLang="nl-NL" dirty="0" err="1" smtClean="0">
                <a:solidFill>
                  <a:srgbClr val="0033CC"/>
                </a:solidFill>
                <a:latin typeface="Times" pitchFamily="18" charset="0"/>
              </a:rPr>
              <a:t>Why</a:t>
            </a:r>
            <a:r>
              <a:rPr lang="nl-NL" altLang="nl-NL" dirty="0" smtClean="0">
                <a:solidFill>
                  <a:srgbClr val="0033CC"/>
                </a:solidFill>
                <a:latin typeface="Times" pitchFamily="18" charset="0"/>
              </a:rPr>
              <a:t> </a:t>
            </a:r>
            <a:r>
              <a:rPr lang="nl-NL" altLang="nl-NL" dirty="0" err="1" smtClean="0">
                <a:solidFill>
                  <a:srgbClr val="0033CC"/>
                </a:solidFill>
                <a:latin typeface="Times" pitchFamily="18" charset="0"/>
              </a:rPr>
              <a:t>did</a:t>
            </a:r>
            <a:r>
              <a:rPr lang="nl-NL" altLang="nl-NL" dirty="0" smtClean="0">
                <a:solidFill>
                  <a:srgbClr val="0033CC"/>
                </a:solidFill>
                <a:latin typeface="Times" pitchFamily="18" charset="0"/>
              </a:rPr>
              <a:t> Xerox </a:t>
            </a:r>
            <a:r>
              <a:rPr lang="nl-NL" altLang="nl-NL" dirty="0" err="1" smtClean="0">
                <a:solidFill>
                  <a:srgbClr val="0033CC"/>
                </a:solidFill>
                <a:latin typeface="Times" pitchFamily="18" charset="0"/>
              </a:rPr>
              <a:t>not</a:t>
            </a:r>
            <a:r>
              <a:rPr lang="nl-NL" altLang="nl-NL" dirty="0" smtClean="0">
                <a:solidFill>
                  <a:srgbClr val="0033CC"/>
                </a:solidFill>
                <a:latin typeface="Times" pitchFamily="18" charset="0"/>
              </a:rPr>
              <a:t> introduce </a:t>
            </a:r>
            <a:r>
              <a:rPr lang="nl-NL" altLang="nl-NL" dirty="0" err="1" smtClean="0">
                <a:solidFill>
                  <a:srgbClr val="0033CC"/>
                </a:solidFill>
                <a:latin typeface="Times" pitchFamily="18" charset="0"/>
              </a:rPr>
              <a:t>copiers</a:t>
            </a:r>
            <a:r>
              <a:rPr lang="nl-NL" altLang="nl-NL" dirty="0" smtClean="0">
                <a:solidFill>
                  <a:srgbClr val="0033CC"/>
                </a:solidFill>
                <a:latin typeface="Times" pitchFamily="18" charset="0"/>
              </a:rPr>
              <a:t> in </a:t>
            </a:r>
            <a:r>
              <a:rPr lang="nl-NL" altLang="nl-NL" dirty="0" err="1" smtClean="0">
                <a:solidFill>
                  <a:srgbClr val="0033CC"/>
                </a:solidFill>
                <a:latin typeface="Times" pitchFamily="18" charset="0"/>
              </a:rPr>
              <a:t>the</a:t>
            </a:r>
            <a:r>
              <a:rPr lang="nl-NL" altLang="nl-NL" dirty="0" smtClean="0">
                <a:solidFill>
                  <a:srgbClr val="0033CC"/>
                </a:solidFill>
                <a:latin typeface="Times" pitchFamily="18" charset="0"/>
              </a:rPr>
              <a:t> </a:t>
            </a:r>
            <a:r>
              <a:rPr lang="nl-NL" altLang="nl-NL" dirty="0" err="1" smtClean="0">
                <a:solidFill>
                  <a:srgbClr val="0033CC"/>
                </a:solidFill>
                <a:latin typeface="Times" pitchFamily="18" charset="0"/>
              </a:rPr>
              <a:t>mass</a:t>
            </a:r>
            <a:r>
              <a:rPr lang="nl-NL" altLang="nl-NL" dirty="0" smtClean="0">
                <a:solidFill>
                  <a:srgbClr val="0033CC"/>
                </a:solidFill>
                <a:latin typeface="Times" pitchFamily="18" charset="0"/>
              </a:rPr>
              <a:t> market?</a:t>
            </a:r>
          </a:p>
          <a:p>
            <a:pPr marL="228920" indent="-228920" eaLnBrk="1" hangingPunct="1"/>
            <a:r>
              <a:rPr lang="nl-NL" altLang="nl-NL" dirty="0" smtClean="0">
                <a:latin typeface="Times" pitchFamily="18" charset="0"/>
              </a:rPr>
              <a:t>	Xerox has a large overhead </a:t>
            </a:r>
            <a:r>
              <a:rPr lang="nl-NL" altLang="nl-NL" dirty="0" err="1" smtClean="0">
                <a:latin typeface="Times" pitchFamily="18" charset="0"/>
              </a:rPr>
              <a:t>because</a:t>
            </a:r>
            <a:r>
              <a:rPr lang="nl-NL" altLang="nl-NL" dirty="0" smtClean="0">
                <a:latin typeface="Times" pitchFamily="18" charset="0"/>
              </a:rPr>
              <a:t> of </a:t>
            </a:r>
            <a:r>
              <a:rPr lang="nl-NL" altLang="nl-NL" dirty="0" err="1" smtClean="0">
                <a:latin typeface="Times" pitchFamily="18" charset="0"/>
              </a:rPr>
              <a:t>the</a:t>
            </a:r>
            <a:r>
              <a:rPr lang="nl-NL" altLang="nl-NL" dirty="0" smtClean="0">
                <a:latin typeface="Times" pitchFamily="18" charset="0"/>
              </a:rPr>
              <a:t> </a:t>
            </a:r>
            <a:r>
              <a:rPr lang="nl-NL" altLang="nl-NL" dirty="0" err="1" smtClean="0">
                <a:latin typeface="Times" pitchFamily="18" charset="0"/>
              </a:rPr>
              <a:t>amount</a:t>
            </a:r>
            <a:r>
              <a:rPr lang="nl-NL" altLang="nl-NL" dirty="0" smtClean="0">
                <a:latin typeface="Times" pitchFamily="18" charset="0"/>
              </a:rPr>
              <a:t> of R&amp;D (</a:t>
            </a:r>
            <a:r>
              <a:rPr lang="nl-NL" altLang="nl-NL" dirty="0" err="1" smtClean="0">
                <a:latin typeface="Times" pitchFamily="18" charset="0"/>
              </a:rPr>
              <a:t>aiming</a:t>
            </a:r>
            <a:r>
              <a:rPr lang="nl-NL" altLang="nl-NL" dirty="0" smtClean="0">
                <a:latin typeface="Times" pitchFamily="18" charset="0"/>
              </a:rPr>
              <a:t> </a:t>
            </a:r>
            <a:r>
              <a:rPr lang="nl-NL" altLang="nl-NL" dirty="0" err="1" smtClean="0">
                <a:latin typeface="Times" pitchFamily="18" charset="0"/>
              </a:rPr>
              <a:t>and</a:t>
            </a:r>
            <a:r>
              <a:rPr lang="nl-NL" altLang="nl-NL" dirty="0" smtClean="0">
                <a:latin typeface="Times" pitchFamily="18" charset="0"/>
              </a:rPr>
              <a:t> </a:t>
            </a:r>
            <a:r>
              <a:rPr lang="nl-NL" altLang="nl-NL" dirty="0" err="1" smtClean="0">
                <a:latin typeface="Times" pitchFamily="18" charset="0"/>
              </a:rPr>
              <a:t>revolutionary</a:t>
            </a:r>
            <a:r>
              <a:rPr lang="nl-NL" altLang="nl-NL" dirty="0" smtClean="0">
                <a:latin typeface="Times" pitchFamily="18" charset="0"/>
              </a:rPr>
              <a:t> new </a:t>
            </a:r>
            <a:r>
              <a:rPr lang="nl-NL" altLang="nl-NL" dirty="0" err="1" smtClean="0">
                <a:latin typeface="Times" pitchFamily="18" charset="0"/>
              </a:rPr>
              <a:t>technologies</a:t>
            </a:r>
            <a:r>
              <a:rPr lang="nl-NL" altLang="nl-NL" dirty="0" smtClean="0">
                <a:latin typeface="Times" pitchFamily="18" charset="0"/>
              </a:rPr>
              <a:t>) </a:t>
            </a:r>
            <a:r>
              <a:rPr lang="nl-NL" altLang="nl-NL" dirty="0" err="1" smtClean="0">
                <a:latin typeface="Times" pitchFamily="18" charset="0"/>
              </a:rPr>
              <a:t>and</a:t>
            </a:r>
            <a:r>
              <a:rPr lang="nl-NL" altLang="nl-NL" dirty="0" smtClean="0">
                <a:latin typeface="Times" pitchFamily="18" charset="0"/>
              </a:rPr>
              <a:t> has a </a:t>
            </a:r>
            <a:r>
              <a:rPr lang="nl-NL" altLang="nl-NL" dirty="0" err="1" smtClean="0">
                <a:latin typeface="Times" pitchFamily="18" charset="0"/>
              </a:rPr>
              <a:t>huge</a:t>
            </a:r>
            <a:r>
              <a:rPr lang="nl-NL" altLang="nl-NL" dirty="0" smtClean="0">
                <a:latin typeface="Times" pitchFamily="18" charset="0"/>
              </a:rPr>
              <a:t> sales &amp; service </a:t>
            </a:r>
            <a:r>
              <a:rPr lang="nl-NL" altLang="nl-NL" dirty="0" err="1" smtClean="0">
                <a:latin typeface="Times" pitchFamily="18" charset="0"/>
              </a:rPr>
              <a:t>organization</a:t>
            </a:r>
            <a:r>
              <a:rPr lang="nl-NL" altLang="nl-NL" dirty="0" smtClean="0">
                <a:latin typeface="Times" pitchFamily="18" charset="0"/>
              </a:rPr>
              <a:t> </a:t>
            </a:r>
            <a:r>
              <a:rPr lang="nl-NL" altLang="nl-NL" dirty="0" err="1" smtClean="0">
                <a:latin typeface="Times" pitchFamily="18" charset="0"/>
              </a:rPr>
              <a:t>because</a:t>
            </a:r>
            <a:r>
              <a:rPr lang="nl-NL" altLang="nl-NL" dirty="0" smtClean="0">
                <a:latin typeface="Times" pitchFamily="18" charset="0"/>
              </a:rPr>
              <a:t> of </a:t>
            </a:r>
            <a:r>
              <a:rPr lang="nl-NL" altLang="nl-NL" dirty="0" err="1" smtClean="0">
                <a:latin typeface="Times" pitchFamily="18" charset="0"/>
              </a:rPr>
              <a:t>their</a:t>
            </a:r>
            <a:r>
              <a:rPr lang="nl-NL" altLang="nl-NL" dirty="0" smtClean="0">
                <a:latin typeface="Times" pitchFamily="18" charset="0"/>
              </a:rPr>
              <a:t> lease model </a:t>
            </a:r>
            <a:r>
              <a:rPr lang="nl-NL" altLang="nl-NL" dirty="0" err="1" smtClean="0">
                <a:latin typeface="Times" pitchFamily="18" charset="0"/>
              </a:rPr>
              <a:t>and</a:t>
            </a:r>
            <a:r>
              <a:rPr lang="nl-NL" altLang="nl-NL" dirty="0" smtClean="0">
                <a:latin typeface="Times" pitchFamily="18" charset="0"/>
              </a:rPr>
              <a:t> </a:t>
            </a:r>
            <a:r>
              <a:rPr lang="nl-NL" altLang="nl-NL" dirty="0" err="1" smtClean="0">
                <a:latin typeface="Times" pitchFamily="18" charset="0"/>
              </a:rPr>
              <a:t>acompanying</a:t>
            </a:r>
            <a:r>
              <a:rPr lang="nl-NL" altLang="nl-NL" dirty="0" smtClean="0">
                <a:latin typeface="Times" pitchFamily="18" charset="0"/>
              </a:rPr>
              <a:t> personal sales approach. Canon has </a:t>
            </a:r>
            <a:r>
              <a:rPr lang="nl-NL" altLang="nl-NL" dirty="0" err="1" smtClean="0">
                <a:latin typeface="Times" pitchFamily="18" charset="0"/>
              </a:rPr>
              <a:t>entirely</a:t>
            </a:r>
            <a:r>
              <a:rPr lang="nl-NL" altLang="nl-NL" dirty="0" smtClean="0">
                <a:latin typeface="Times" pitchFamily="18" charset="0"/>
              </a:rPr>
              <a:t> different type of R&amp;D, </a:t>
            </a:r>
            <a:r>
              <a:rPr lang="nl-NL" altLang="nl-NL" dirty="0" err="1" smtClean="0">
                <a:latin typeface="Times" pitchFamily="18" charset="0"/>
              </a:rPr>
              <a:t>aiming</a:t>
            </a:r>
            <a:r>
              <a:rPr lang="nl-NL" altLang="nl-NL" dirty="0" smtClean="0">
                <a:latin typeface="Times" pitchFamily="18" charset="0"/>
              </a:rPr>
              <a:t> at making </a:t>
            </a:r>
            <a:r>
              <a:rPr lang="nl-NL" altLang="nl-NL" dirty="0" err="1" smtClean="0">
                <a:latin typeface="Times" pitchFamily="18" charset="0"/>
              </a:rPr>
              <a:t>copiers</a:t>
            </a:r>
            <a:r>
              <a:rPr lang="nl-NL" altLang="nl-NL" dirty="0" smtClean="0">
                <a:latin typeface="Times" pitchFamily="18" charset="0"/>
              </a:rPr>
              <a:t> </a:t>
            </a:r>
            <a:r>
              <a:rPr lang="nl-NL" altLang="nl-NL" dirty="0" err="1" smtClean="0">
                <a:latin typeface="Times" pitchFamily="18" charset="0"/>
              </a:rPr>
              <a:t>that</a:t>
            </a:r>
            <a:r>
              <a:rPr lang="nl-NL" altLang="nl-NL" dirty="0" smtClean="0">
                <a:latin typeface="Times" pitchFamily="18" charset="0"/>
              </a:rPr>
              <a:t> are more easy </a:t>
            </a:r>
            <a:r>
              <a:rPr lang="nl-NL" altLang="nl-NL" dirty="0" err="1" smtClean="0">
                <a:latin typeface="Times" pitchFamily="18" charset="0"/>
              </a:rPr>
              <a:t>to</a:t>
            </a:r>
            <a:r>
              <a:rPr lang="nl-NL" altLang="nl-NL" dirty="0" smtClean="0">
                <a:latin typeface="Times" pitchFamily="18" charset="0"/>
              </a:rPr>
              <a:t> produce </a:t>
            </a:r>
            <a:r>
              <a:rPr lang="nl-NL" altLang="nl-NL" dirty="0" err="1" smtClean="0">
                <a:latin typeface="Times" pitchFamily="18" charset="0"/>
              </a:rPr>
              <a:t>and</a:t>
            </a:r>
            <a:r>
              <a:rPr lang="nl-NL" altLang="nl-NL" dirty="0" smtClean="0">
                <a:latin typeface="Times" pitchFamily="18" charset="0"/>
              </a:rPr>
              <a:t> </a:t>
            </a:r>
            <a:r>
              <a:rPr lang="nl-NL" altLang="nl-NL" dirty="0" err="1" smtClean="0">
                <a:latin typeface="Times" pitchFamily="18" charset="0"/>
              </a:rPr>
              <a:t>to</a:t>
            </a:r>
            <a:r>
              <a:rPr lang="nl-NL" altLang="nl-NL" dirty="0" smtClean="0">
                <a:latin typeface="Times" pitchFamily="18" charset="0"/>
              </a:rPr>
              <a:t> service (R&amp;D close </a:t>
            </a:r>
            <a:r>
              <a:rPr lang="nl-NL" altLang="nl-NL" dirty="0" err="1" smtClean="0">
                <a:latin typeface="Times" pitchFamily="18" charset="0"/>
              </a:rPr>
              <a:t>to</a:t>
            </a:r>
            <a:r>
              <a:rPr lang="nl-NL" altLang="nl-NL" dirty="0" smtClean="0">
                <a:latin typeface="Times" pitchFamily="18" charset="0"/>
              </a:rPr>
              <a:t> </a:t>
            </a:r>
            <a:r>
              <a:rPr lang="nl-NL" altLang="nl-NL" dirty="0" err="1" smtClean="0">
                <a:latin typeface="Times" pitchFamily="18" charset="0"/>
              </a:rPr>
              <a:t>production</a:t>
            </a:r>
            <a:r>
              <a:rPr lang="nl-NL" altLang="nl-NL" dirty="0" smtClean="0">
                <a:latin typeface="Times" pitchFamily="18" charset="0"/>
              </a:rPr>
              <a:t>) </a:t>
            </a:r>
            <a:r>
              <a:rPr lang="nl-NL" altLang="nl-NL" dirty="0" err="1" smtClean="0">
                <a:latin typeface="Times" pitchFamily="18" charset="0"/>
              </a:rPr>
              <a:t>and</a:t>
            </a:r>
            <a:r>
              <a:rPr lang="nl-NL" altLang="nl-NL" dirty="0" smtClean="0">
                <a:latin typeface="Times" pitchFamily="18" charset="0"/>
              </a:rPr>
              <a:t> </a:t>
            </a:r>
            <a:r>
              <a:rPr lang="nl-NL" altLang="nl-NL" dirty="0" err="1" smtClean="0">
                <a:latin typeface="Times" pitchFamily="18" charset="0"/>
              </a:rPr>
              <a:t>they</a:t>
            </a:r>
            <a:r>
              <a:rPr lang="nl-NL" altLang="nl-NL" dirty="0" smtClean="0">
                <a:latin typeface="Times" pitchFamily="18" charset="0"/>
              </a:rPr>
              <a:t> </a:t>
            </a:r>
            <a:r>
              <a:rPr lang="nl-NL" altLang="nl-NL" dirty="0" err="1" smtClean="0">
                <a:latin typeface="Times" pitchFamily="18" charset="0"/>
              </a:rPr>
              <a:t>use</a:t>
            </a:r>
            <a:r>
              <a:rPr lang="nl-NL" altLang="nl-NL" dirty="0" smtClean="0">
                <a:latin typeface="Times" pitchFamily="18" charset="0"/>
              </a:rPr>
              <a:t> retailers </a:t>
            </a:r>
            <a:r>
              <a:rPr lang="nl-NL" altLang="nl-NL" dirty="0" err="1" smtClean="0">
                <a:latin typeface="Times" pitchFamily="18" charset="0"/>
              </a:rPr>
              <a:t>and</a:t>
            </a:r>
            <a:r>
              <a:rPr lang="nl-NL" altLang="nl-NL" dirty="0" smtClean="0">
                <a:latin typeface="Times" pitchFamily="18" charset="0"/>
              </a:rPr>
              <a:t> </a:t>
            </a:r>
            <a:r>
              <a:rPr lang="nl-NL" altLang="nl-NL" dirty="0" err="1" smtClean="0">
                <a:latin typeface="Times" pitchFamily="18" charset="0"/>
              </a:rPr>
              <a:t>therefore</a:t>
            </a:r>
            <a:r>
              <a:rPr lang="nl-NL" altLang="nl-NL" dirty="0" smtClean="0">
                <a:latin typeface="Times" pitchFamily="18" charset="0"/>
              </a:rPr>
              <a:t> </a:t>
            </a:r>
            <a:r>
              <a:rPr lang="nl-NL" altLang="nl-NL" dirty="0" err="1" smtClean="0">
                <a:latin typeface="Times" pitchFamily="18" charset="0"/>
              </a:rPr>
              <a:t>lack</a:t>
            </a:r>
            <a:r>
              <a:rPr lang="nl-NL" altLang="nl-NL" dirty="0" smtClean="0">
                <a:latin typeface="Times" pitchFamily="18" charset="0"/>
              </a:rPr>
              <a:t> </a:t>
            </a:r>
            <a:r>
              <a:rPr lang="nl-NL" altLang="nl-NL" dirty="0" err="1" smtClean="0">
                <a:latin typeface="Times" pitchFamily="18" charset="0"/>
              </a:rPr>
              <a:t>the</a:t>
            </a:r>
            <a:r>
              <a:rPr lang="nl-NL" altLang="nl-NL" dirty="0" smtClean="0">
                <a:latin typeface="Times" pitchFamily="18" charset="0"/>
              </a:rPr>
              <a:t> large sales </a:t>
            </a:r>
            <a:r>
              <a:rPr lang="nl-NL" altLang="nl-NL" dirty="0" err="1" smtClean="0">
                <a:latin typeface="Times" pitchFamily="18" charset="0"/>
              </a:rPr>
              <a:t>organization</a:t>
            </a:r>
            <a:r>
              <a:rPr lang="nl-NL" altLang="nl-NL" dirty="0" smtClean="0">
                <a:latin typeface="Times" pitchFamily="18" charset="0"/>
              </a:rPr>
              <a:t>. Canon </a:t>
            </a:r>
            <a:r>
              <a:rPr lang="nl-NL" altLang="nl-NL" dirty="0" err="1" smtClean="0">
                <a:latin typeface="Times" pitchFamily="18" charset="0"/>
              </a:rPr>
              <a:t>and</a:t>
            </a:r>
            <a:r>
              <a:rPr lang="nl-NL" altLang="nl-NL" dirty="0" smtClean="0">
                <a:latin typeface="Times" pitchFamily="18" charset="0"/>
              </a:rPr>
              <a:t> Xerox have a different </a:t>
            </a:r>
            <a:r>
              <a:rPr lang="nl-NL" altLang="nl-NL" dirty="0" err="1" smtClean="0">
                <a:latin typeface="Times" pitchFamily="18" charset="0"/>
              </a:rPr>
              <a:t>organization</a:t>
            </a:r>
            <a:r>
              <a:rPr lang="nl-NL" altLang="nl-NL" dirty="0" smtClean="0">
                <a:latin typeface="Times" pitchFamily="18" charset="0"/>
              </a:rPr>
              <a:t> </a:t>
            </a:r>
            <a:r>
              <a:rPr lang="nl-NL" altLang="nl-NL" dirty="0" err="1" smtClean="0">
                <a:latin typeface="Times" pitchFamily="18" charset="0"/>
              </a:rPr>
              <a:t>structures</a:t>
            </a:r>
            <a:r>
              <a:rPr lang="nl-NL" altLang="nl-NL" dirty="0" smtClean="0">
                <a:latin typeface="Times" pitchFamily="18" charset="0"/>
              </a:rPr>
              <a:t> </a:t>
            </a:r>
            <a:r>
              <a:rPr lang="nl-NL" altLang="nl-NL" dirty="0" err="1" smtClean="0">
                <a:latin typeface="Times" pitchFamily="18" charset="0"/>
              </a:rPr>
              <a:t>and</a:t>
            </a:r>
            <a:r>
              <a:rPr lang="nl-NL" altLang="nl-NL" dirty="0" smtClean="0">
                <a:latin typeface="Times" pitchFamily="18" charset="0"/>
              </a:rPr>
              <a:t> culture </a:t>
            </a:r>
            <a:r>
              <a:rPr lang="nl-NL" altLang="nl-NL" dirty="0" err="1" smtClean="0">
                <a:latin typeface="Times" pitchFamily="18" charset="0"/>
              </a:rPr>
              <a:t>and</a:t>
            </a:r>
            <a:r>
              <a:rPr lang="nl-NL" altLang="nl-NL" dirty="0" smtClean="0">
                <a:latin typeface="Times" pitchFamily="18" charset="0"/>
              </a:rPr>
              <a:t> </a:t>
            </a:r>
            <a:r>
              <a:rPr lang="nl-NL" altLang="nl-NL" dirty="0" err="1" smtClean="0">
                <a:latin typeface="Times" pitchFamily="18" charset="0"/>
              </a:rPr>
              <a:t>work</a:t>
            </a:r>
            <a:r>
              <a:rPr lang="nl-NL" altLang="nl-NL" dirty="0" smtClean="0">
                <a:latin typeface="Times" pitchFamily="18" charset="0"/>
              </a:rPr>
              <a:t> </a:t>
            </a:r>
            <a:r>
              <a:rPr lang="nl-NL" altLang="nl-NL" dirty="0" err="1" smtClean="0">
                <a:latin typeface="Times" pitchFamily="18" charset="0"/>
              </a:rPr>
              <a:t>processes</a:t>
            </a:r>
            <a:r>
              <a:rPr lang="nl-NL" altLang="nl-NL" dirty="0" smtClean="0">
                <a:latin typeface="Times" pitchFamily="18" charset="0"/>
              </a:rPr>
              <a:t>.</a:t>
            </a:r>
            <a:br>
              <a:rPr lang="nl-NL" altLang="nl-NL" dirty="0" smtClean="0">
                <a:latin typeface="Times" pitchFamily="18" charset="0"/>
              </a:rPr>
            </a:br>
            <a:r>
              <a:rPr lang="nl-NL" altLang="nl-NL" i="1" dirty="0" smtClean="0">
                <a:latin typeface="Times" pitchFamily="18" charset="0"/>
              </a:rPr>
              <a:t>(</a:t>
            </a:r>
            <a:r>
              <a:rPr lang="nl-NL" altLang="nl-NL" i="1" dirty="0" err="1" smtClean="0">
                <a:latin typeface="Times" pitchFamily="18" charset="0"/>
              </a:rPr>
              <a:t>the</a:t>
            </a:r>
            <a:r>
              <a:rPr lang="nl-NL" altLang="nl-NL" i="1" dirty="0" smtClean="0">
                <a:latin typeface="Times" pitchFamily="18" charset="0"/>
              </a:rPr>
              <a:t> </a:t>
            </a:r>
            <a:r>
              <a:rPr lang="nl-NL" altLang="nl-NL" i="1" dirty="0" err="1" smtClean="0">
                <a:latin typeface="Times" pitchFamily="18" charset="0"/>
              </a:rPr>
              <a:t>relationship</a:t>
            </a:r>
            <a:r>
              <a:rPr lang="nl-NL" altLang="nl-NL" i="1" dirty="0" smtClean="0">
                <a:latin typeface="Times" pitchFamily="18" charset="0"/>
              </a:rPr>
              <a:t> </a:t>
            </a:r>
            <a:r>
              <a:rPr lang="nl-NL" altLang="nl-NL" i="1" dirty="0" err="1" smtClean="0">
                <a:latin typeface="Times" pitchFamily="18" charset="0"/>
              </a:rPr>
              <a:t>org</a:t>
            </a:r>
            <a:r>
              <a:rPr lang="nl-NL" altLang="nl-NL" i="1" dirty="0" smtClean="0">
                <a:latin typeface="Times" pitchFamily="18" charset="0"/>
              </a:rPr>
              <a:t> </a:t>
            </a:r>
            <a:r>
              <a:rPr lang="nl-NL" altLang="nl-NL" i="1" dirty="0" err="1" smtClean="0">
                <a:latin typeface="Times" pitchFamily="18" charset="0"/>
              </a:rPr>
              <a:t>structure</a:t>
            </a:r>
            <a:r>
              <a:rPr lang="nl-NL" altLang="nl-NL" i="1" dirty="0" smtClean="0">
                <a:latin typeface="Times" pitchFamily="18" charset="0"/>
              </a:rPr>
              <a:t> </a:t>
            </a:r>
            <a:r>
              <a:rPr lang="nl-NL" altLang="nl-NL" i="1" dirty="0" err="1" smtClean="0">
                <a:latin typeface="Times" pitchFamily="18" charset="0"/>
              </a:rPr>
              <a:t>and</a:t>
            </a:r>
            <a:r>
              <a:rPr lang="nl-NL" altLang="nl-NL" i="1" dirty="0" smtClean="0">
                <a:latin typeface="Times" pitchFamily="18" charset="0"/>
              </a:rPr>
              <a:t> </a:t>
            </a:r>
            <a:r>
              <a:rPr lang="nl-NL" altLang="nl-NL" i="1" dirty="0" err="1" smtClean="0">
                <a:latin typeface="Times" pitchFamily="18" charset="0"/>
              </a:rPr>
              <a:t>work</a:t>
            </a:r>
            <a:r>
              <a:rPr lang="nl-NL" altLang="nl-NL" i="1" dirty="0" smtClean="0">
                <a:latin typeface="Times" pitchFamily="18" charset="0"/>
              </a:rPr>
              <a:t> </a:t>
            </a:r>
            <a:r>
              <a:rPr lang="nl-NL" altLang="nl-NL" i="1" dirty="0" err="1" smtClean="0">
                <a:latin typeface="Times" pitchFamily="18" charset="0"/>
              </a:rPr>
              <a:t>process</a:t>
            </a:r>
            <a:r>
              <a:rPr lang="nl-NL" altLang="nl-NL" i="1" dirty="0" smtClean="0">
                <a:latin typeface="Times" pitchFamily="18" charset="0"/>
              </a:rPr>
              <a:t> </a:t>
            </a:r>
            <a:r>
              <a:rPr lang="nl-NL" altLang="nl-NL" i="1" dirty="0" err="1" smtClean="0">
                <a:latin typeface="Times" pitchFamily="18" charset="0"/>
              </a:rPr>
              <a:t>can</a:t>
            </a:r>
            <a:r>
              <a:rPr lang="nl-NL" altLang="nl-NL" i="1" dirty="0" smtClean="0">
                <a:latin typeface="Times" pitchFamily="18" charset="0"/>
              </a:rPr>
              <a:t> </a:t>
            </a:r>
            <a:r>
              <a:rPr lang="nl-NL" altLang="nl-NL" i="1" dirty="0" err="1" smtClean="0">
                <a:latin typeface="Times" pitchFamily="18" charset="0"/>
              </a:rPr>
              <a:t>also</a:t>
            </a:r>
            <a:r>
              <a:rPr lang="nl-NL" altLang="nl-NL" i="1" dirty="0" smtClean="0">
                <a:latin typeface="Times" pitchFamily="18" charset="0"/>
              </a:rPr>
              <a:t> </a:t>
            </a:r>
            <a:r>
              <a:rPr lang="nl-NL" altLang="nl-NL" i="1" dirty="0" err="1" smtClean="0">
                <a:latin typeface="Times" pitchFamily="18" charset="0"/>
              </a:rPr>
              <a:t>be</a:t>
            </a:r>
            <a:r>
              <a:rPr lang="nl-NL" altLang="nl-NL" i="1" dirty="0" smtClean="0">
                <a:latin typeface="Times" pitchFamily="18" charset="0"/>
              </a:rPr>
              <a:t> </a:t>
            </a:r>
            <a:r>
              <a:rPr lang="nl-NL" altLang="nl-NL" i="1" dirty="0" err="1" smtClean="0">
                <a:latin typeface="Times" pitchFamily="18" charset="0"/>
              </a:rPr>
              <a:t>discussed</a:t>
            </a:r>
            <a:r>
              <a:rPr lang="nl-NL" altLang="nl-NL" i="1" dirty="0" smtClean="0">
                <a:latin typeface="Times" pitchFamily="18" charset="0"/>
              </a:rPr>
              <a:t> in </a:t>
            </a:r>
            <a:r>
              <a:rPr lang="nl-NL" altLang="nl-NL" i="1" dirty="0" err="1" smtClean="0">
                <a:latin typeface="Times" pitchFamily="18" charset="0"/>
              </a:rPr>
              <a:t>the</a:t>
            </a:r>
            <a:r>
              <a:rPr lang="nl-NL" altLang="nl-NL" i="1" dirty="0" smtClean="0">
                <a:latin typeface="Times" pitchFamily="18" charset="0"/>
              </a:rPr>
              <a:t> R&amp;D </a:t>
            </a:r>
            <a:r>
              <a:rPr lang="nl-NL" altLang="nl-NL" i="1" dirty="0" err="1" smtClean="0">
                <a:latin typeface="Times" pitchFamily="18" charset="0"/>
              </a:rPr>
              <a:t>generations</a:t>
            </a:r>
            <a:r>
              <a:rPr lang="nl-NL" altLang="nl-NL" i="1" dirty="0" smtClean="0">
                <a:latin typeface="Times" pitchFamily="18" charset="0"/>
              </a:rPr>
              <a:t> story </a:t>
            </a:r>
            <a:r>
              <a:rPr lang="nl-NL" altLang="nl-NL" i="1" dirty="0" err="1" smtClean="0">
                <a:latin typeface="Times" pitchFamily="18" charset="0"/>
              </a:rPr>
              <a:t>illustrating</a:t>
            </a:r>
            <a:r>
              <a:rPr lang="nl-NL" altLang="nl-NL" i="1" dirty="0" smtClean="0">
                <a:latin typeface="Times" pitchFamily="18" charset="0"/>
              </a:rPr>
              <a:t> </a:t>
            </a:r>
            <a:r>
              <a:rPr lang="nl-NL" altLang="nl-NL" i="1" dirty="0" err="1" smtClean="0">
                <a:latin typeface="Times" pitchFamily="18" charset="0"/>
              </a:rPr>
              <a:t>how</a:t>
            </a:r>
            <a:r>
              <a:rPr lang="nl-NL" altLang="nl-NL" i="1" dirty="0" smtClean="0">
                <a:latin typeface="Times" pitchFamily="18" charset="0"/>
              </a:rPr>
              <a:t> different </a:t>
            </a:r>
            <a:r>
              <a:rPr lang="nl-NL" altLang="nl-NL" i="1" dirty="0" err="1" smtClean="0">
                <a:latin typeface="Times" pitchFamily="18" charset="0"/>
              </a:rPr>
              <a:t>visions</a:t>
            </a:r>
            <a:r>
              <a:rPr lang="nl-NL" altLang="nl-NL" i="1" dirty="0" smtClean="0">
                <a:latin typeface="Times" pitchFamily="18" charset="0"/>
              </a:rPr>
              <a:t> on </a:t>
            </a:r>
            <a:r>
              <a:rPr lang="nl-NL" altLang="nl-NL" i="1" dirty="0" err="1" smtClean="0">
                <a:latin typeface="Times" pitchFamily="18" charset="0"/>
              </a:rPr>
              <a:t>innovation</a:t>
            </a:r>
            <a:r>
              <a:rPr lang="nl-NL" altLang="nl-NL" i="1" dirty="0" smtClean="0">
                <a:latin typeface="Times" pitchFamily="18" charset="0"/>
              </a:rPr>
              <a:t> </a:t>
            </a:r>
            <a:r>
              <a:rPr lang="nl-NL" altLang="nl-NL" i="1" dirty="0" err="1" smtClean="0">
                <a:latin typeface="Times" pitchFamily="18" charset="0"/>
              </a:rPr>
              <a:t>process</a:t>
            </a:r>
            <a:r>
              <a:rPr lang="nl-NL" altLang="nl-NL" i="1" dirty="0" smtClean="0">
                <a:latin typeface="Times" pitchFamily="18" charset="0"/>
              </a:rPr>
              <a:t> lead </a:t>
            </a:r>
            <a:r>
              <a:rPr lang="nl-NL" altLang="nl-NL" i="1" dirty="0" err="1" smtClean="0">
                <a:latin typeface="Times" pitchFamily="18" charset="0"/>
              </a:rPr>
              <a:t>to</a:t>
            </a:r>
            <a:r>
              <a:rPr lang="nl-NL" altLang="nl-NL" i="1" dirty="0" smtClean="0">
                <a:latin typeface="Times" pitchFamily="18" charset="0"/>
              </a:rPr>
              <a:t> different </a:t>
            </a:r>
            <a:r>
              <a:rPr lang="nl-NL" altLang="nl-NL" i="1" dirty="0" err="1" smtClean="0">
                <a:latin typeface="Times" pitchFamily="18" charset="0"/>
              </a:rPr>
              <a:t>structures</a:t>
            </a:r>
            <a:r>
              <a:rPr lang="nl-NL" altLang="nl-NL" i="1" dirty="0" smtClean="0">
                <a:latin typeface="Times" pitchFamily="18" charset="0"/>
              </a:rPr>
              <a:t> of </a:t>
            </a:r>
            <a:r>
              <a:rPr lang="nl-NL" altLang="nl-NL" i="1" dirty="0" err="1" smtClean="0">
                <a:latin typeface="Times" pitchFamily="18" charset="0"/>
              </a:rPr>
              <a:t>the</a:t>
            </a:r>
            <a:r>
              <a:rPr lang="nl-NL" altLang="nl-NL" i="1" dirty="0" smtClean="0">
                <a:latin typeface="Times" pitchFamily="18" charset="0"/>
              </a:rPr>
              <a:t> R&amp;D </a:t>
            </a:r>
            <a:r>
              <a:rPr lang="nl-NL" altLang="nl-NL" i="1" dirty="0" err="1" smtClean="0">
                <a:latin typeface="Times" pitchFamily="18" charset="0"/>
              </a:rPr>
              <a:t>function</a:t>
            </a:r>
            <a:r>
              <a:rPr lang="nl-NL" altLang="nl-NL" i="1" dirty="0" smtClean="0">
                <a:latin typeface="Times" pitchFamily="18" charset="0"/>
              </a:rPr>
              <a:t>)</a:t>
            </a:r>
          </a:p>
          <a:p>
            <a:pPr eaLnBrk="1" hangingPunct="1"/>
            <a:r>
              <a:rPr lang="nl-NL" altLang="nl-NL" dirty="0" err="1" smtClean="0">
                <a:solidFill>
                  <a:srgbClr val="0033CC"/>
                </a:solidFill>
                <a:latin typeface="Times" pitchFamily="18" charset="0"/>
              </a:rPr>
              <a:t>Why</a:t>
            </a:r>
            <a:r>
              <a:rPr lang="nl-NL" altLang="nl-NL" dirty="0" smtClean="0">
                <a:solidFill>
                  <a:srgbClr val="0033CC"/>
                </a:solidFill>
                <a:latin typeface="Times" pitchFamily="18" charset="0"/>
              </a:rPr>
              <a:t> </a:t>
            </a:r>
            <a:r>
              <a:rPr lang="nl-NL" altLang="nl-NL" dirty="0" err="1" smtClean="0">
                <a:solidFill>
                  <a:srgbClr val="0033CC"/>
                </a:solidFill>
                <a:latin typeface="Times" pitchFamily="18" charset="0"/>
              </a:rPr>
              <a:t>can</a:t>
            </a:r>
            <a:r>
              <a:rPr lang="nl-NL" altLang="nl-NL" dirty="0" smtClean="0">
                <a:solidFill>
                  <a:srgbClr val="0033CC"/>
                </a:solidFill>
                <a:latin typeface="Times" pitchFamily="18" charset="0"/>
              </a:rPr>
              <a:t> Xerox </a:t>
            </a:r>
            <a:r>
              <a:rPr lang="nl-NL" altLang="nl-NL" dirty="0" err="1" smtClean="0">
                <a:solidFill>
                  <a:srgbClr val="0033CC"/>
                </a:solidFill>
                <a:latin typeface="Times" pitchFamily="18" charset="0"/>
              </a:rPr>
              <a:t>not</a:t>
            </a:r>
            <a:r>
              <a:rPr lang="nl-NL" altLang="nl-NL" dirty="0" smtClean="0">
                <a:solidFill>
                  <a:srgbClr val="0033CC"/>
                </a:solidFill>
                <a:latin typeface="Times" pitchFamily="18" charset="0"/>
              </a:rPr>
              <a:t> </a:t>
            </a:r>
            <a:r>
              <a:rPr lang="nl-NL" altLang="nl-NL" dirty="0" err="1" smtClean="0">
                <a:solidFill>
                  <a:srgbClr val="0033CC"/>
                </a:solidFill>
                <a:latin typeface="Times" pitchFamily="18" charset="0"/>
              </a:rPr>
              <a:t>remain</a:t>
            </a:r>
            <a:r>
              <a:rPr lang="nl-NL" altLang="nl-NL" dirty="0" smtClean="0">
                <a:solidFill>
                  <a:srgbClr val="0033CC"/>
                </a:solidFill>
                <a:latin typeface="Times" pitchFamily="18" charset="0"/>
              </a:rPr>
              <a:t> in </a:t>
            </a:r>
            <a:r>
              <a:rPr lang="nl-NL" altLang="nl-NL" dirty="0" err="1" smtClean="0">
                <a:solidFill>
                  <a:srgbClr val="0033CC"/>
                </a:solidFill>
                <a:latin typeface="Times" pitchFamily="18" charset="0"/>
              </a:rPr>
              <a:t>the</a:t>
            </a:r>
            <a:r>
              <a:rPr lang="nl-NL" altLang="nl-NL" dirty="0" smtClean="0">
                <a:solidFill>
                  <a:srgbClr val="0033CC"/>
                </a:solidFill>
                <a:latin typeface="Times" pitchFamily="18" charset="0"/>
              </a:rPr>
              <a:t> </a:t>
            </a:r>
            <a:r>
              <a:rPr lang="nl-NL" altLang="nl-NL" dirty="0" err="1" smtClean="0">
                <a:solidFill>
                  <a:srgbClr val="0033CC"/>
                </a:solidFill>
                <a:latin typeface="Times" pitchFamily="18" charset="0"/>
              </a:rPr>
              <a:t>top-segment</a:t>
            </a:r>
            <a:r>
              <a:rPr lang="nl-NL" altLang="nl-NL" dirty="0" smtClean="0">
                <a:solidFill>
                  <a:srgbClr val="0033CC"/>
                </a:solidFill>
                <a:latin typeface="Times" pitchFamily="18" charset="0"/>
              </a:rPr>
              <a:t>?</a:t>
            </a:r>
          </a:p>
          <a:p>
            <a:pPr marL="228920" indent="-228920" eaLnBrk="1" hangingPunct="1"/>
            <a:r>
              <a:rPr lang="nl-NL" altLang="nl-NL" dirty="0" smtClean="0">
                <a:solidFill>
                  <a:srgbClr val="0033CC"/>
                </a:solidFill>
                <a:latin typeface="Times" pitchFamily="18" charset="0"/>
              </a:rPr>
              <a:t>	</a:t>
            </a:r>
            <a:r>
              <a:rPr lang="nl-NL" altLang="nl-NL" dirty="0" smtClean="0">
                <a:latin typeface="Times" pitchFamily="18" charset="0"/>
              </a:rPr>
              <a:t>Canon has a </a:t>
            </a:r>
            <a:r>
              <a:rPr lang="nl-NL" altLang="nl-NL" dirty="0" err="1" smtClean="0">
                <a:latin typeface="Times" pitchFamily="18" charset="0"/>
              </a:rPr>
              <a:t>simpler</a:t>
            </a:r>
            <a:r>
              <a:rPr lang="nl-NL" altLang="nl-NL" dirty="0" smtClean="0">
                <a:latin typeface="Times" pitchFamily="18" charset="0"/>
              </a:rPr>
              <a:t> product but </a:t>
            </a:r>
            <a:r>
              <a:rPr lang="nl-NL" altLang="nl-NL" dirty="0" err="1" smtClean="0">
                <a:latin typeface="Times" pitchFamily="18" charset="0"/>
              </a:rPr>
              <a:t>because</a:t>
            </a:r>
            <a:r>
              <a:rPr lang="nl-NL" altLang="nl-NL" dirty="0" smtClean="0">
                <a:latin typeface="Times" pitchFamily="18" charset="0"/>
              </a:rPr>
              <a:t> of </a:t>
            </a:r>
            <a:r>
              <a:rPr lang="nl-NL" altLang="nl-NL" dirty="0" err="1" smtClean="0">
                <a:latin typeface="Times" pitchFamily="18" charset="0"/>
              </a:rPr>
              <a:t>the</a:t>
            </a:r>
            <a:r>
              <a:rPr lang="nl-NL" altLang="nl-NL" dirty="0" smtClean="0">
                <a:latin typeface="Times" pitchFamily="18" charset="0"/>
              </a:rPr>
              <a:t> </a:t>
            </a:r>
            <a:r>
              <a:rPr lang="nl-NL" altLang="nl-NL" dirty="0" err="1" smtClean="0">
                <a:latin typeface="Times" pitchFamily="18" charset="0"/>
              </a:rPr>
              <a:t>huge</a:t>
            </a:r>
            <a:r>
              <a:rPr lang="nl-NL" altLang="nl-NL" dirty="0" smtClean="0">
                <a:latin typeface="Times" pitchFamily="18" charset="0"/>
              </a:rPr>
              <a:t> sales </a:t>
            </a:r>
            <a:r>
              <a:rPr lang="nl-NL" altLang="nl-NL" dirty="0" err="1" smtClean="0">
                <a:latin typeface="Times" pitchFamily="18" charset="0"/>
              </a:rPr>
              <a:t>sales</a:t>
            </a:r>
            <a:r>
              <a:rPr lang="nl-NL" altLang="nl-NL" dirty="0" smtClean="0">
                <a:latin typeface="Times" pitchFamily="18" charset="0"/>
              </a:rPr>
              <a:t> volume </a:t>
            </a:r>
            <a:r>
              <a:rPr lang="nl-NL" altLang="nl-NL" dirty="0" err="1" smtClean="0">
                <a:latin typeface="Times" pitchFamily="18" charset="0"/>
              </a:rPr>
              <a:t>can</a:t>
            </a:r>
            <a:r>
              <a:rPr lang="nl-NL" altLang="nl-NL" dirty="0" smtClean="0">
                <a:latin typeface="Times" pitchFamily="18" charset="0"/>
              </a:rPr>
              <a:t> </a:t>
            </a:r>
            <a:r>
              <a:rPr lang="nl-NL" altLang="nl-NL" dirty="0" err="1" smtClean="0">
                <a:latin typeface="Times" pitchFamily="18" charset="0"/>
              </a:rPr>
              <a:t>propably</a:t>
            </a:r>
            <a:r>
              <a:rPr lang="nl-NL" altLang="nl-NL" dirty="0" smtClean="0">
                <a:latin typeface="Times" pitchFamily="18" charset="0"/>
              </a:rPr>
              <a:t> </a:t>
            </a:r>
            <a:r>
              <a:rPr lang="nl-NL" altLang="nl-NL" dirty="0" err="1" smtClean="0">
                <a:latin typeface="Times" pitchFamily="18" charset="0"/>
              </a:rPr>
              <a:t>develop</a:t>
            </a:r>
            <a:r>
              <a:rPr lang="nl-NL" altLang="nl-NL" dirty="0" smtClean="0">
                <a:latin typeface="Times" pitchFamily="18" charset="0"/>
              </a:rPr>
              <a:t> </a:t>
            </a:r>
            <a:r>
              <a:rPr lang="nl-NL" altLang="nl-NL" dirty="0" err="1" smtClean="0">
                <a:latin typeface="Times" pitchFamily="18" charset="0"/>
              </a:rPr>
              <a:t>products</a:t>
            </a:r>
            <a:r>
              <a:rPr lang="nl-NL" altLang="nl-NL" dirty="0" smtClean="0">
                <a:latin typeface="Times" pitchFamily="18" charset="0"/>
              </a:rPr>
              <a:t> </a:t>
            </a:r>
            <a:r>
              <a:rPr lang="nl-NL" altLang="nl-NL" dirty="0" err="1" smtClean="0">
                <a:latin typeface="Times" pitchFamily="18" charset="0"/>
              </a:rPr>
              <a:t>quicker</a:t>
            </a:r>
            <a:r>
              <a:rPr lang="nl-NL" altLang="nl-NL" dirty="0" smtClean="0">
                <a:latin typeface="Times" pitchFamily="18" charset="0"/>
              </a:rPr>
              <a:t> </a:t>
            </a:r>
            <a:r>
              <a:rPr lang="nl-NL" altLang="nl-NL" dirty="0" err="1" smtClean="0">
                <a:latin typeface="Times" pitchFamily="18" charset="0"/>
              </a:rPr>
              <a:t>and</a:t>
            </a:r>
            <a:r>
              <a:rPr lang="nl-NL" altLang="nl-NL" dirty="0" smtClean="0">
                <a:latin typeface="Times" pitchFamily="18" charset="0"/>
              </a:rPr>
              <a:t> </a:t>
            </a:r>
            <a:r>
              <a:rPr lang="nl-NL" altLang="nl-NL" dirty="0" err="1" smtClean="0">
                <a:latin typeface="Times" pitchFamily="18" charset="0"/>
              </a:rPr>
              <a:t>thereby</a:t>
            </a:r>
            <a:r>
              <a:rPr lang="nl-NL" altLang="nl-NL" dirty="0" smtClean="0">
                <a:latin typeface="Times" pitchFamily="18" charset="0"/>
              </a:rPr>
              <a:t> attack Xerox </a:t>
            </a:r>
            <a:r>
              <a:rPr lang="nl-NL" altLang="nl-NL" dirty="0" err="1" smtClean="0">
                <a:latin typeface="Times" pitchFamily="18" charset="0"/>
              </a:rPr>
              <a:t>from</a:t>
            </a:r>
            <a:r>
              <a:rPr lang="nl-NL" altLang="nl-NL" dirty="0" smtClean="0">
                <a:latin typeface="Times" pitchFamily="18" charset="0"/>
              </a:rPr>
              <a:t> below.(</a:t>
            </a:r>
            <a:r>
              <a:rPr lang="nl-NL" altLang="nl-NL" i="1" dirty="0" err="1" smtClean="0">
                <a:latin typeface="Times" pitchFamily="18" charset="0"/>
              </a:rPr>
              <a:t>see</a:t>
            </a:r>
            <a:r>
              <a:rPr lang="nl-NL" altLang="nl-NL" i="1" dirty="0" smtClean="0">
                <a:latin typeface="Times" pitchFamily="18" charset="0"/>
              </a:rPr>
              <a:t> als Christensens innovators dilemma</a:t>
            </a:r>
            <a:r>
              <a:rPr lang="nl-NL" altLang="nl-NL" dirty="0" smtClean="0">
                <a:latin typeface="Times" pitchFamily="18" charset="0"/>
              </a:rPr>
              <a:t>)</a:t>
            </a:r>
          </a:p>
          <a:p>
            <a:pPr marL="228920" indent="-228920" eaLnBrk="1" hangingPunct="1"/>
            <a:endParaRPr lang="nl-NL" altLang="nl-NL" dirty="0" smtClean="0">
              <a:latin typeface="Times" pitchFamily="18" charset="0"/>
            </a:endParaRPr>
          </a:p>
        </p:txBody>
      </p:sp>
      <p:sp>
        <p:nvSpPr>
          <p:cNvPr id="82948" name="Slide Number Placeholder 3"/>
          <p:cNvSpPr txBox="1">
            <a:spLocks noGrp="1"/>
          </p:cNvSpPr>
          <p:nvPr/>
        </p:nvSpPr>
        <p:spPr bwMode="auto">
          <a:xfrm>
            <a:off x="3855985" y="9446578"/>
            <a:ext cx="2949628" cy="497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68" tIns="45784" rIns="91568" bIns="45784" anchor="b"/>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r" eaLnBrk="1" hangingPunct="1"/>
            <a:fld id="{27C67410-FAD3-4DC9-A01A-112490FE074D}" type="slidenum">
              <a:rPr lang="en-GB" altLang="nl-NL" sz="1200" b="1">
                <a:solidFill>
                  <a:srgbClr val="000000"/>
                </a:solidFill>
                <a:latin typeface="Helvetica" pitchFamily="34" charset="0"/>
              </a:rPr>
              <a:pPr algn="r" eaLnBrk="1" hangingPunct="1"/>
              <a:t>16</a:t>
            </a:fld>
            <a:endParaRPr lang="en-GB" altLang="nl-NL" sz="1200" b="1">
              <a:solidFill>
                <a:srgbClr val="000000"/>
              </a:solidFill>
              <a:latin typeface="Helvetica"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p:spPr>
        <p:txBody>
          <a:bodyPr/>
          <a:lstStyle/>
          <a:p>
            <a:pPr marL="228920" indent="-228920" eaLnBrk="1" hangingPunct="1"/>
            <a:r>
              <a:rPr lang="en-GB" altLang="nl-NL" b="1" dirty="0" smtClean="0">
                <a:solidFill>
                  <a:srgbClr val="FF0000"/>
                </a:solidFill>
                <a:latin typeface="Times" pitchFamily="18" charset="0"/>
              </a:rPr>
              <a:t>This slide needs to be simplified in line with earlier slides and next lecture</a:t>
            </a:r>
            <a:endParaRPr lang="nl-NL" altLang="nl-NL" b="1" dirty="0" smtClean="0">
              <a:solidFill>
                <a:srgbClr val="FF0000"/>
              </a:solidFill>
              <a:latin typeface="Times" pitchFamily="18" charset="0"/>
            </a:endParaRPr>
          </a:p>
          <a:p>
            <a:pPr marL="228920" indent="-228920" eaLnBrk="1" hangingPunct="1"/>
            <a:endParaRPr lang="nl-NL" altLang="nl-NL" b="1" dirty="0" smtClean="0">
              <a:latin typeface="Times" pitchFamily="18" charset="0"/>
            </a:endParaRPr>
          </a:p>
          <a:p>
            <a:pPr marL="228920" indent="-228920" eaLnBrk="1" hangingPunct="1"/>
            <a:r>
              <a:rPr lang="nl-NL" altLang="nl-NL" b="1" dirty="0" err="1" smtClean="0">
                <a:latin typeface="Times" pitchFamily="18" charset="0"/>
              </a:rPr>
              <a:t>Discuss</a:t>
            </a:r>
            <a:r>
              <a:rPr lang="nl-NL" altLang="nl-NL" b="1" dirty="0" smtClean="0">
                <a:latin typeface="Times" pitchFamily="18" charset="0"/>
              </a:rPr>
              <a:t> </a:t>
            </a:r>
            <a:r>
              <a:rPr lang="nl-NL" altLang="nl-NL" b="1" dirty="0" err="1" smtClean="0">
                <a:latin typeface="Times" pitchFamily="18" charset="0"/>
              </a:rPr>
              <a:t>implications</a:t>
            </a:r>
            <a:r>
              <a:rPr lang="nl-NL" altLang="nl-NL" b="1" dirty="0" smtClean="0">
                <a:latin typeface="Times" pitchFamily="18" charset="0"/>
              </a:rPr>
              <a:t> </a:t>
            </a:r>
          </a:p>
          <a:p>
            <a:pPr marL="228920" indent="-228920" eaLnBrk="1" hangingPunct="1"/>
            <a:r>
              <a:rPr lang="nl-NL" altLang="nl-NL" dirty="0" smtClean="0">
                <a:latin typeface="Times" pitchFamily="18" charset="0"/>
              </a:rPr>
              <a:t>of </a:t>
            </a:r>
            <a:r>
              <a:rPr lang="nl-NL" altLang="nl-NL" dirty="0" err="1" smtClean="0">
                <a:latin typeface="Times" pitchFamily="18" charset="0"/>
              </a:rPr>
              <a:t>the</a:t>
            </a:r>
            <a:r>
              <a:rPr lang="nl-NL" altLang="nl-NL" dirty="0" smtClean="0">
                <a:latin typeface="Times" pitchFamily="18" charset="0"/>
              </a:rPr>
              <a:t> </a:t>
            </a:r>
            <a:r>
              <a:rPr lang="nl-NL" altLang="nl-NL" dirty="0" err="1" smtClean="0">
                <a:latin typeface="Times" pitchFamily="18" charset="0"/>
              </a:rPr>
              <a:t>fact</a:t>
            </a:r>
            <a:r>
              <a:rPr lang="nl-NL" altLang="nl-NL" dirty="0" smtClean="0">
                <a:latin typeface="Times" pitchFamily="18" charset="0"/>
              </a:rPr>
              <a:t> </a:t>
            </a:r>
            <a:r>
              <a:rPr lang="nl-NL" altLang="nl-NL" dirty="0" err="1" smtClean="0">
                <a:latin typeface="Times" pitchFamily="18" charset="0"/>
              </a:rPr>
              <a:t>that</a:t>
            </a:r>
            <a:r>
              <a:rPr lang="nl-NL" altLang="nl-NL" dirty="0" smtClean="0">
                <a:latin typeface="Times" pitchFamily="18" charset="0"/>
              </a:rPr>
              <a:t> a </a:t>
            </a:r>
            <a:r>
              <a:rPr lang="nl-NL" altLang="nl-NL" dirty="0" err="1" smtClean="0">
                <a:latin typeface="Times" pitchFamily="18" charset="0"/>
              </a:rPr>
              <a:t>particular</a:t>
            </a:r>
            <a:r>
              <a:rPr lang="nl-NL" altLang="nl-NL" dirty="0" smtClean="0">
                <a:latin typeface="Times" pitchFamily="18" charset="0"/>
              </a:rPr>
              <a:t> </a:t>
            </a:r>
            <a:r>
              <a:rPr lang="nl-NL" altLang="nl-NL" dirty="0" err="1" smtClean="0">
                <a:latin typeface="Times" pitchFamily="18" charset="0"/>
              </a:rPr>
              <a:t>innovation</a:t>
            </a:r>
            <a:r>
              <a:rPr lang="nl-NL" altLang="nl-NL" dirty="0" smtClean="0">
                <a:latin typeface="Times" pitchFamily="18" charset="0"/>
              </a:rPr>
              <a:t> </a:t>
            </a:r>
            <a:r>
              <a:rPr lang="nl-NL" altLang="nl-NL" dirty="0" err="1" smtClean="0">
                <a:latin typeface="Times" pitchFamily="18" charset="0"/>
              </a:rPr>
              <a:t>seems</a:t>
            </a:r>
            <a:r>
              <a:rPr lang="nl-NL" altLang="nl-NL" dirty="0" smtClean="0">
                <a:latin typeface="Times" pitchFamily="18" charset="0"/>
              </a:rPr>
              <a:t> </a:t>
            </a:r>
            <a:r>
              <a:rPr lang="nl-NL" altLang="nl-NL" dirty="0" err="1" smtClean="0">
                <a:latin typeface="Times" pitchFamily="18" charset="0"/>
              </a:rPr>
              <a:t>to</a:t>
            </a:r>
            <a:r>
              <a:rPr lang="nl-NL" altLang="nl-NL" dirty="0" smtClean="0">
                <a:latin typeface="Times" pitchFamily="18" charset="0"/>
              </a:rPr>
              <a:t> fit in a </a:t>
            </a:r>
            <a:r>
              <a:rPr lang="nl-NL" altLang="nl-NL" dirty="0" err="1" smtClean="0">
                <a:latin typeface="Times" pitchFamily="18" charset="0"/>
              </a:rPr>
              <a:t>particular</a:t>
            </a:r>
            <a:r>
              <a:rPr lang="nl-NL" altLang="nl-NL" dirty="0" smtClean="0">
                <a:latin typeface="Times" pitchFamily="18" charset="0"/>
              </a:rPr>
              <a:t> type of </a:t>
            </a:r>
            <a:r>
              <a:rPr lang="nl-NL" altLang="nl-NL" dirty="0" err="1" smtClean="0">
                <a:latin typeface="Times" pitchFamily="18" charset="0"/>
              </a:rPr>
              <a:t>organization</a:t>
            </a:r>
            <a:r>
              <a:rPr lang="nl-NL" altLang="nl-NL" dirty="0" smtClean="0">
                <a:latin typeface="Times" pitchFamily="18" charset="0"/>
              </a:rPr>
              <a:t> (</a:t>
            </a:r>
            <a:r>
              <a:rPr lang="nl-NL" altLang="nl-NL" dirty="0" err="1" smtClean="0">
                <a:latin typeface="Times" pitchFamily="18" charset="0"/>
              </a:rPr>
              <a:t>only</a:t>
            </a:r>
            <a:r>
              <a:rPr lang="nl-NL" altLang="nl-NL" dirty="0" smtClean="0">
                <a:latin typeface="Times" pitchFamily="18" charset="0"/>
              </a:rPr>
              <a:t>)</a:t>
            </a:r>
          </a:p>
          <a:p>
            <a:pPr marL="228920" indent="-228920" eaLnBrk="1" hangingPunct="1">
              <a:buFontTx/>
              <a:buChar char="•"/>
            </a:pPr>
            <a:r>
              <a:rPr lang="nl-NL" altLang="nl-NL" dirty="0" smtClean="0">
                <a:latin typeface="Times" pitchFamily="18" charset="0"/>
              </a:rPr>
              <a:t>The </a:t>
            </a:r>
            <a:r>
              <a:rPr lang="nl-NL" altLang="nl-NL" dirty="0" err="1" smtClean="0">
                <a:latin typeface="Times" pitchFamily="18" charset="0"/>
              </a:rPr>
              <a:t>organization</a:t>
            </a:r>
            <a:r>
              <a:rPr lang="nl-NL" altLang="nl-NL" dirty="0" smtClean="0">
                <a:latin typeface="Times" pitchFamily="18" charset="0"/>
              </a:rPr>
              <a:t> </a:t>
            </a:r>
            <a:r>
              <a:rPr lang="nl-NL" altLang="nl-NL" dirty="0" err="1" smtClean="0">
                <a:latin typeface="Times" pitchFamily="18" charset="0"/>
              </a:rPr>
              <a:t>can</a:t>
            </a:r>
            <a:r>
              <a:rPr lang="nl-NL" altLang="nl-NL" dirty="0" smtClean="0">
                <a:latin typeface="Times" pitchFamily="18" charset="0"/>
              </a:rPr>
              <a:t> </a:t>
            </a:r>
            <a:r>
              <a:rPr lang="nl-NL" altLang="nl-NL" dirty="0" err="1" smtClean="0">
                <a:latin typeface="Times" pitchFamily="18" charset="0"/>
              </a:rPr>
              <a:t>hamper</a:t>
            </a:r>
            <a:r>
              <a:rPr lang="nl-NL" altLang="nl-NL" dirty="0" smtClean="0">
                <a:latin typeface="Times" pitchFamily="18" charset="0"/>
              </a:rPr>
              <a:t> </a:t>
            </a:r>
            <a:r>
              <a:rPr lang="nl-NL" altLang="nl-NL" dirty="0" err="1" smtClean="0">
                <a:latin typeface="Times" pitchFamily="18" charset="0"/>
              </a:rPr>
              <a:t>the</a:t>
            </a:r>
            <a:r>
              <a:rPr lang="nl-NL" altLang="nl-NL" dirty="0" smtClean="0">
                <a:latin typeface="Times" pitchFamily="18" charset="0"/>
              </a:rPr>
              <a:t> development </a:t>
            </a:r>
            <a:r>
              <a:rPr lang="nl-NL" altLang="nl-NL" dirty="0" err="1" smtClean="0">
                <a:latin typeface="Times" pitchFamily="18" charset="0"/>
              </a:rPr>
              <a:t>and</a:t>
            </a:r>
            <a:r>
              <a:rPr lang="nl-NL" altLang="nl-NL" dirty="0" smtClean="0">
                <a:latin typeface="Times" pitchFamily="18" charset="0"/>
              </a:rPr>
              <a:t> </a:t>
            </a:r>
            <a:r>
              <a:rPr lang="nl-NL" altLang="nl-NL" dirty="0" err="1" smtClean="0">
                <a:latin typeface="Times" pitchFamily="18" charset="0"/>
              </a:rPr>
              <a:t>implementation</a:t>
            </a:r>
            <a:r>
              <a:rPr lang="nl-NL" altLang="nl-NL" dirty="0" smtClean="0">
                <a:latin typeface="Times" pitchFamily="18" charset="0"/>
              </a:rPr>
              <a:t> of </a:t>
            </a:r>
            <a:r>
              <a:rPr lang="nl-NL" altLang="nl-NL" dirty="0" err="1" smtClean="0">
                <a:latin typeface="Times" pitchFamily="18" charset="0"/>
              </a:rPr>
              <a:t>innovation</a:t>
            </a:r>
            <a:r>
              <a:rPr lang="nl-NL" altLang="nl-NL" dirty="0" smtClean="0">
                <a:latin typeface="Times" pitchFamily="18" charset="0"/>
              </a:rPr>
              <a:t> </a:t>
            </a:r>
            <a:r>
              <a:rPr lang="nl-NL" altLang="nl-NL" dirty="0" err="1" smtClean="0">
                <a:latin typeface="Times" pitchFamily="18" charset="0"/>
              </a:rPr>
              <a:t>because</a:t>
            </a:r>
            <a:r>
              <a:rPr lang="nl-NL" altLang="nl-NL" dirty="0" smtClean="0">
                <a:latin typeface="Times" pitchFamily="18" charset="0"/>
              </a:rPr>
              <a:t> of </a:t>
            </a:r>
            <a:r>
              <a:rPr lang="nl-NL" altLang="nl-NL" dirty="0" err="1" smtClean="0">
                <a:latin typeface="Times" pitchFamily="18" charset="0"/>
              </a:rPr>
              <a:t>its</a:t>
            </a:r>
            <a:r>
              <a:rPr lang="nl-NL" altLang="nl-NL" dirty="0" smtClean="0">
                <a:latin typeface="Times" pitchFamily="18" charset="0"/>
              </a:rPr>
              <a:t> </a:t>
            </a:r>
            <a:r>
              <a:rPr lang="nl-NL" altLang="nl-NL" dirty="0" err="1" smtClean="0">
                <a:latin typeface="Times" pitchFamily="18" charset="0"/>
              </a:rPr>
              <a:t>supply</a:t>
            </a:r>
            <a:r>
              <a:rPr lang="nl-NL" altLang="nl-NL" dirty="0" smtClean="0">
                <a:latin typeface="Times" pitchFamily="18" charset="0"/>
              </a:rPr>
              <a:t> chain (</a:t>
            </a:r>
            <a:r>
              <a:rPr lang="nl-NL" altLang="nl-NL" dirty="0" err="1" smtClean="0">
                <a:latin typeface="Times" pitchFamily="18" charset="0"/>
              </a:rPr>
              <a:t>position</a:t>
            </a:r>
            <a:r>
              <a:rPr lang="nl-NL" altLang="nl-NL" dirty="0" smtClean="0">
                <a:latin typeface="Times" pitchFamily="18" charset="0"/>
              </a:rPr>
              <a:t> in a </a:t>
            </a:r>
            <a:r>
              <a:rPr lang="nl-NL" altLang="nl-NL" dirty="0" err="1" smtClean="0">
                <a:latin typeface="Times" pitchFamily="18" charset="0"/>
              </a:rPr>
              <a:t>network</a:t>
            </a:r>
            <a:r>
              <a:rPr lang="nl-NL" altLang="nl-NL" dirty="0" smtClean="0">
                <a:latin typeface="Times" pitchFamily="18" charset="0"/>
              </a:rPr>
              <a:t> of companies), </a:t>
            </a:r>
            <a:r>
              <a:rPr lang="nl-NL" altLang="nl-NL" dirty="0" err="1" smtClean="0">
                <a:latin typeface="Times" pitchFamily="18" charset="0"/>
              </a:rPr>
              <a:t>organizational</a:t>
            </a:r>
            <a:r>
              <a:rPr lang="nl-NL" altLang="nl-NL" dirty="0" smtClean="0">
                <a:latin typeface="Times" pitchFamily="18" charset="0"/>
              </a:rPr>
              <a:t> </a:t>
            </a:r>
            <a:r>
              <a:rPr lang="nl-NL" altLang="nl-NL" dirty="0" err="1" smtClean="0">
                <a:latin typeface="Times" pitchFamily="18" charset="0"/>
              </a:rPr>
              <a:t>structure</a:t>
            </a:r>
            <a:r>
              <a:rPr lang="nl-NL" altLang="nl-NL" dirty="0" smtClean="0">
                <a:latin typeface="Times" pitchFamily="18" charset="0"/>
              </a:rPr>
              <a:t> </a:t>
            </a:r>
            <a:r>
              <a:rPr lang="nl-NL" altLang="nl-NL" dirty="0" err="1" smtClean="0">
                <a:latin typeface="Times" pitchFamily="18" charset="0"/>
              </a:rPr>
              <a:t>and</a:t>
            </a:r>
            <a:r>
              <a:rPr lang="nl-NL" altLang="nl-NL" dirty="0" smtClean="0">
                <a:latin typeface="Times" pitchFamily="18" charset="0"/>
              </a:rPr>
              <a:t> </a:t>
            </a:r>
            <a:r>
              <a:rPr lang="nl-NL" altLang="nl-NL" dirty="0" err="1" smtClean="0">
                <a:latin typeface="Times" pitchFamily="18" charset="0"/>
              </a:rPr>
              <a:t>other</a:t>
            </a:r>
            <a:r>
              <a:rPr lang="nl-NL" altLang="nl-NL" dirty="0" smtClean="0">
                <a:latin typeface="Times" pitchFamily="18" charset="0"/>
              </a:rPr>
              <a:t> </a:t>
            </a:r>
            <a:r>
              <a:rPr lang="nl-NL" altLang="nl-NL" dirty="0" err="1" smtClean="0">
                <a:latin typeface="Times" pitchFamily="18" charset="0"/>
              </a:rPr>
              <a:t>characteristics</a:t>
            </a:r>
            <a:r>
              <a:rPr lang="nl-NL" altLang="nl-NL" dirty="0" smtClean="0">
                <a:latin typeface="Times" pitchFamily="18" charset="0"/>
              </a:rPr>
              <a:t>. </a:t>
            </a:r>
            <a:r>
              <a:rPr lang="nl-NL" altLang="nl-NL" dirty="0" err="1" smtClean="0">
                <a:latin typeface="Times" pitchFamily="18" charset="0"/>
              </a:rPr>
              <a:t>Core</a:t>
            </a:r>
            <a:r>
              <a:rPr lang="nl-NL" altLang="nl-NL" dirty="0" smtClean="0">
                <a:latin typeface="Times" pitchFamily="18" charset="0"/>
              </a:rPr>
              <a:t> </a:t>
            </a:r>
            <a:r>
              <a:rPr lang="nl-NL" altLang="nl-NL" dirty="0" err="1" smtClean="0">
                <a:latin typeface="Times" pitchFamily="18" charset="0"/>
              </a:rPr>
              <a:t>competences</a:t>
            </a:r>
            <a:r>
              <a:rPr lang="nl-NL" altLang="nl-NL" dirty="0" smtClean="0">
                <a:latin typeface="Times" pitchFamily="18" charset="0"/>
              </a:rPr>
              <a:t> </a:t>
            </a:r>
            <a:r>
              <a:rPr lang="nl-NL" altLang="nl-NL" dirty="0" err="1" smtClean="0">
                <a:latin typeface="Times" pitchFamily="18" charset="0"/>
              </a:rPr>
              <a:t>become</a:t>
            </a:r>
            <a:r>
              <a:rPr lang="nl-NL" altLang="nl-NL" dirty="0" smtClean="0">
                <a:latin typeface="Times" pitchFamily="18" charset="0"/>
              </a:rPr>
              <a:t> </a:t>
            </a:r>
            <a:r>
              <a:rPr lang="nl-NL" altLang="nl-NL" dirty="0" err="1" smtClean="0">
                <a:latin typeface="Times" pitchFamily="18" charset="0"/>
              </a:rPr>
              <a:t>core</a:t>
            </a:r>
            <a:r>
              <a:rPr lang="nl-NL" altLang="nl-NL" dirty="0" smtClean="0">
                <a:latin typeface="Times" pitchFamily="18" charset="0"/>
              </a:rPr>
              <a:t> </a:t>
            </a:r>
            <a:r>
              <a:rPr lang="nl-NL" altLang="nl-NL" dirty="0" err="1" smtClean="0">
                <a:latin typeface="Times" pitchFamily="18" charset="0"/>
              </a:rPr>
              <a:t>rigidities</a:t>
            </a:r>
            <a:r>
              <a:rPr lang="nl-NL" altLang="nl-NL" dirty="0" smtClean="0">
                <a:latin typeface="Times" pitchFamily="18" charset="0"/>
              </a:rPr>
              <a:t> (Leonard-Barton (1988) </a:t>
            </a:r>
            <a:br>
              <a:rPr lang="nl-NL" altLang="nl-NL" dirty="0" smtClean="0">
                <a:latin typeface="Times" pitchFamily="18" charset="0"/>
              </a:rPr>
            </a:br>
            <a:r>
              <a:rPr lang="nl-NL" altLang="nl-NL" dirty="0" smtClean="0">
                <a:latin typeface="Times" pitchFamily="18" charset="0"/>
              </a:rPr>
              <a:t>(</a:t>
            </a:r>
            <a:r>
              <a:rPr lang="nl-NL" altLang="nl-NL" dirty="0" err="1" smtClean="0">
                <a:latin typeface="Times" pitchFamily="18" charset="0"/>
              </a:rPr>
              <a:t>example</a:t>
            </a:r>
            <a:r>
              <a:rPr lang="nl-NL" altLang="nl-NL" dirty="0" smtClean="0">
                <a:latin typeface="Times" pitchFamily="18" charset="0"/>
              </a:rPr>
              <a:t>: Kodak </a:t>
            </a:r>
            <a:r>
              <a:rPr lang="nl-NL" altLang="nl-NL" dirty="0" err="1" smtClean="0">
                <a:latin typeface="Times" pitchFamily="18" charset="0"/>
              </a:rPr>
              <a:t>invents</a:t>
            </a:r>
            <a:r>
              <a:rPr lang="nl-NL" altLang="nl-NL" dirty="0" smtClean="0">
                <a:latin typeface="Times" pitchFamily="18" charset="0"/>
              </a:rPr>
              <a:t> digital </a:t>
            </a:r>
            <a:r>
              <a:rPr lang="nl-NL" altLang="nl-NL" dirty="0" err="1" smtClean="0">
                <a:latin typeface="Times" pitchFamily="18" charset="0"/>
              </a:rPr>
              <a:t>photography</a:t>
            </a:r>
            <a:r>
              <a:rPr lang="nl-NL" altLang="nl-NL" dirty="0" smtClean="0">
                <a:latin typeface="Times" pitchFamily="18" charset="0"/>
              </a:rPr>
              <a:t> but </a:t>
            </a:r>
            <a:r>
              <a:rPr lang="nl-NL" altLang="nl-NL" dirty="0" err="1" smtClean="0">
                <a:latin typeface="Times" pitchFamily="18" charset="0"/>
              </a:rPr>
              <a:t>goes</a:t>
            </a:r>
            <a:r>
              <a:rPr lang="nl-NL" altLang="nl-NL" dirty="0" smtClean="0">
                <a:latin typeface="Times" pitchFamily="18" charset="0"/>
              </a:rPr>
              <a:t> </a:t>
            </a:r>
            <a:r>
              <a:rPr lang="nl-NL" altLang="nl-NL" dirty="0" err="1" smtClean="0">
                <a:latin typeface="Times" pitchFamily="18" charset="0"/>
              </a:rPr>
              <a:t>bankrupt</a:t>
            </a:r>
            <a:r>
              <a:rPr lang="nl-NL" altLang="nl-NL" dirty="0" smtClean="0">
                <a:latin typeface="Times" pitchFamily="18" charset="0"/>
              </a:rPr>
              <a:t> </a:t>
            </a:r>
            <a:r>
              <a:rPr lang="nl-NL" altLang="nl-NL" dirty="0" err="1" smtClean="0">
                <a:latin typeface="Times" pitchFamily="18" charset="0"/>
              </a:rPr>
              <a:t>because</a:t>
            </a:r>
            <a:r>
              <a:rPr lang="nl-NL" altLang="nl-NL" dirty="0" smtClean="0">
                <a:latin typeface="Times" pitchFamily="18" charset="0"/>
              </a:rPr>
              <a:t> </a:t>
            </a:r>
            <a:r>
              <a:rPr lang="nl-NL" altLang="nl-NL" dirty="0" err="1" smtClean="0">
                <a:latin typeface="Times" pitchFamily="18" charset="0"/>
              </a:rPr>
              <a:t>it</a:t>
            </a:r>
            <a:r>
              <a:rPr lang="nl-NL" altLang="nl-NL" dirty="0" smtClean="0">
                <a:latin typeface="Times" pitchFamily="18" charset="0"/>
              </a:rPr>
              <a:t> </a:t>
            </a:r>
            <a:r>
              <a:rPr lang="nl-NL" altLang="nl-NL" dirty="0" err="1" smtClean="0">
                <a:latin typeface="Times" pitchFamily="18" charset="0"/>
              </a:rPr>
              <a:t>cannot</a:t>
            </a:r>
            <a:r>
              <a:rPr lang="nl-NL" altLang="nl-NL" dirty="0" smtClean="0">
                <a:latin typeface="Times" pitchFamily="18" charset="0"/>
              </a:rPr>
              <a:t> </a:t>
            </a:r>
            <a:r>
              <a:rPr lang="nl-NL" altLang="nl-NL" dirty="0" err="1" smtClean="0">
                <a:latin typeface="Times" pitchFamily="18" charset="0"/>
              </a:rPr>
              <a:t>implement</a:t>
            </a:r>
            <a:r>
              <a:rPr lang="nl-NL" altLang="nl-NL" dirty="0" smtClean="0">
                <a:latin typeface="Times" pitchFamily="18" charset="0"/>
              </a:rPr>
              <a:t> </a:t>
            </a:r>
            <a:r>
              <a:rPr lang="nl-NL" altLang="nl-NL" dirty="0" err="1" smtClean="0">
                <a:latin typeface="Times" pitchFamily="18" charset="0"/>
              </a:rPr>
              <a:t>its</a:t>
            </a:r>
            <a:r>
              <a:rPr lang="nl-NL" altLang="nl-NL" dirty="0" smtClean="0">
                <a:latin typeface="Times" pitchFamily="18" charset="0"/>
              </a:rPr>
              <a:t> </a:t>
            </a:r>
            <a:r>
              <a:rPr lang="nl-NL" altLang="nl-NL" dirty="0" err="1" smtClean="0">
                <a:latin typeface="Times" pitchFamily="18" charset="0"/>
              </a:rPr>
              <a:t>own</a:t>
            </a:r>
            <a:r>
              <a:rPr lang="nl-NL" altLang="nl-NL" dirty="0" smtClean="0">
                <a:latin typeface="Times" pitchFamily="18" charset="0"/>
              </a:rPr>
              <a:t> </a:t>
            </a:r>
            <a:r>
              <a:rPr lang="nl-NL" altLang="nl-NL" dirty="0" err="1" smtClean="0">
                <a:latin typeface="Times" pitchFamily="18" charset="0"/>
              </a:rPr>
              <a:t>invention</a:t>
            </a:r>
            <a:r>
              <a:rPr lang="nl-NL" altLang="nl-NL" dirty="0" smtClean="0">
                <a:latin typeface="Times" pitchFamily="18" charset="0"/>
              </a:rPr>
              <a:t> in </a:t>
            </a:r>
            <a:r>
              <a:rPr lang="nl-NL" altLang="nl-NL" dirty="0" err="1" smtClean="0">
                <a:latin typeface="Times" pitchFamily="18" charset="0"/>
              </a:rPr>
              <a:t>the</a:t>
            </a:r>
            <a:r>
              <a:rPr lang="nl-NL" altLang="nl-NL" dirty="0" smtClean="0">
                <a:latin typeface="Times" pitchFamily="18" charset="0"/>
              </a:rPr>
              <a:t> </a:t>
            </a:r>
            <a:r>
              <a:rPr lang="nl-NL" altLang="nl-NL" dirty="0" err="1" smtClean="0">
                <a:latin typeface="Times" pitchFamily="18" charset="0"/>
              </a:rPr>
              <a:t>organization</a:t>
            </a:r>
            <a:r>
              <a:rPr lang="nl-NL" altLang="nl-NL" dirty="0" smtClean="0">
                <a:latin typeface="Times" pitchFamily="18" charset="0"/>
              </a:rPr>
              <a:t> </a:t>
            </a:r>
            <a:r>
              <a:rPr lang="nl-NL" altLang="nl-NL" dirty="0" err="1" smtClean="0">
                <a:latin typeface="Times" pitchFamily="18" charset="0"/>
              </a:rPr>
              <a:t>and</a:t>
            </a:r>
            <a:r>
              <a:rPr lang="nl-NL" altLang="nl-NL" dirty="0" smtClean="0">
                <a:latin typeface="Times" pitchFamily="18" charset="0"/>
              </a:rPr>
              <a:t> introduce </a:t>
            </a:r>
            <a:r>
              <a:rPr lang="nl-NL" altLang="nl-NL" dirty="0" err="1" smtClean="0">
                <a:latin typeface="Times" pitchFamily="18" charset="0"/>
              </a:rPr>
              <a:t>an</a:t>
            </a:r>
            <a:r>
              <a:rPr lang="nl-NL" altLang="nl-NL" dirty="0" smtClean="0">
                <a:latin typeface="Times" pitchFamily="18" charset="0"/>
              </a:rPr>
              <a:t> </a:t>
            </a:r>
            <a:r>
              <a:rPr lang="nl-NL" altLang="nl-NL" dirty="0" err="1" smtClean="0">
                <a:latin typeface="Times" pitchFamily="18" charset="0"/>
              </a:rPr>
              <a:t>innovation</a:t>
            </a:r>
            <a:r>
              <a:rPr lang="nl-NL" altLang="nl-NL" dirty="0" smtClean="0">
                <a:latin typeface="Times" pitchFamily="18" charset="0"/>
              </a:rPr>
              <a:t>).</a:t>
            </a:r>
          </a:p>
          <a:p>
            <a:pPr marL="228920" indent="-228920" eaLnBrk="1" hangingPunct="1">
              <a:buFontTx/>
              <a:buChar char="•"/>
            </a:pPr>
            <a:r>
              <a:rPr lang="nl-NL" altLang="nl-NL" dirty="0" smtClean="0">
                <a:latin typeface="Times" pitchFamily="18" charset="0"/>
              </a:rPr>
              <a:t>In </a:t>
            </a:r>
            <a:r>
              <a:rPr lang="nl-NL" altLang="nl-NL" dirty="0" err="1" smtClean="0">
                <a:latin typeface="Times" pitchFamily="18" charset="0"/>
              </a:rPr>
              <a:t>terms</a:t>
            </a:r>
            <a:r>
              <a:rPr lang="nl-NL" altLang="nl-NL" dirty="0" smtClean="0">
                <a:latin typeface="Times" pitchFamily="18" charset="0"/>
              </a:rPr>
              <a:t> of flexibility (</a:t>
            </a:r>
            <a:r>
              <a:rPr lang="nl-NL" altLang="nl-NL" dirty="0" err="1" smtClean="0">
                <a:latin typeface="Times" pitchFamily="18" charset="0"/>
              </a:rPr>
              <a:t>much</a:t>
            </a:r>
            <a:r>
              <a:rPr lang="nl-NL" altLang="nl-NL" dirty="0" smtClean="0">
                <a:latin typeface="Times" pitchFamily="18" charset="0"/>
              </a:rPr>
              <a:t> </a:t>
            </a:r>
            <a:r>
              <a:rPr lang="nl-NL" altLang="nl-NL" dirty="0" err="1" smtClean="0">
                <a:latin typeface="Times" pitchFamily="18" charset="0"/>
              </a:rPr>
              <a:t>lower</a:t>
            </a:r>
            <a:r>
              <a:rPr lang="nl-NL" altLang="nl-NL" dirty="0" smtClean="0">
                <a:latin typeface="Times" pitchFamily="18" charset="0"/>
              </a:rPr>
              <a:t> </a:t>
            </a:r>
            <a:r>
              <a:rPr lang="nl-NL" altLang="nl-NL" dirty="0" err="1" smtClean="0">
                <a:latin typeface="Times" pitchFamily="18" charset="0"/>
              </a:rPr>
              <a:t>than</a:t>
            </a:r>
            <a:r>
              <a:rPr lang="nl-NL" altLang="nl-NL" dirty="0" smtClean="0">
                <a:latin typeface="Times" pitchFamily="18" charset="0"/>
              </a:rPr>
              <a:t> </a:t>
            </a:r>
            <a:r>
              <a:rPr lang="nl-NL" altLang="nl-NL" dirty="0" err="1" smtClean="0">
                <a:latin typeface="Times" pitchFamily="18" charset="0"/>
              </a:rPr>
              <a:t>expected</a:t>
            </a:r>
            <a:r>
              <a:rPr lang="nl-NL" altLang="nl-NL" dirty="0" smtClean="0">
                <a:latin typeface="Times" pitchFamily="18" charset="0"/>
              </a:rPr>
              <a:t>!) of </a:t>
            </a:r>
            <a:r>
              <a:rPr lang="nl-NL" altLang="nl-NL" dirty="0" err="1" smtClean="0">
                <a:latin typeface="Times" pitchFamily="18" charset="0"/>
              </a:rPr>
              <a:t>an</a:t>
            </a:r>
            <a:r>
              <a:rPr lang="nl-NL" altLang="nl-NL" dirty="0" smtClean="0">
                <a:latin typeface="Times" pitchFamily="18" charset="0"/>
              </a:rPr>
              <a:t> </a:t>
            </a:r>
            <a:r>
              <a:rPr lang="nl-NL" altLang="nl-NL" dirty="0" err="1" smtClean="0">
                <a:latin typeface="Times" pitchFamily="18" charset="0"/>
              </a:rPr>
              <a:t>organization</a:t>
            </a:r>
            <a:r>
              <a:rPr lang="nl-NL" altLang="nl-NL" dirty="0" smtClean="0">
                <a:latin typeface="Times" pitchFamily="18" charset="0"/>
              </a:rPr>
              <a:t> </a:t>
            </a:r>
            <a:r>
              <a:rPr lang="nl-NL" altLang="nl-NL" dirty="0" err="1" smtClean="0">
                <a:latin typeface="Times" pitchFamily="18" charset="0"/>
              </a:rPr>
              <a:t>to</a:t>
            </a:r>
            <a:r>
              <a:rPr lang="nl-NL" altLang="nl-NL" dirty="0" smtClean="0">
                <a:latin typeface="Times" pitchFamily="18" charset="0"/>
              </a:rPr>
              <a:t> </a:t>
            </a:r>
            <a:r>
              <a:rPr lang="nl-NL" altLang="nl-NL" dirty="0" err="1" smtClean="0">
                <a:latin typeface="Times" pitchFamily="18" charset="0"/>
              </a:rPr>
              <a:t>commercialize</a:t>
            </a:r>
            <a:r>
              <a:rPr lang="nl-NL" altLang="nl-NL" dirty="0" smtClean="0">
                <a:latin typeface="Times" pitchFamily="18" charset="0"/>
              </a:rPr>
              <a:t> a </a:t>
            </a:r>
            <a:r>
              <a:rPr lang="nl-NL" altLang="nl-NL" dirty="0" err="1" smtClean="0">
                <a:latin typeface="Times" pitchFamily="18" charset="0"/>
              </a:rPr>
              <a:t>particular</a:t>
            </a:r>
            <a:r>
              <a:rPr lang="nl-NL" altLang="nl-NL" dirty="0" smtClean="0">
                <a:latin typeface="Times" pitchFamily="18" charset="0"/>
              </a:rPr>
              <a:t> </a:t>
            </a:r>
            <a:r>
              <a:rPr lang="nl-NL" altLang="nl-NL" dirty="0" err="1" smtClean="0">
                <a:latin typeface="Times" pitchFamily="18" charset="0"/>
              </a:rPr>
              <a:t>innovation</a:t>
            </a:r>
            <a:r>
              <a:rPr lang="nl-NL" altLang="nl-NL" dirty="0" smtClean="0">
                <a:latin typeface="Times" pitchFamily="18" charset="0"/>
              </a:rPr>
              <a:t> (</a:t>
            </a:r>
            <a:r>
              <a:rPr lang="nl-NL" altLang="nl-NL" dirty="0" err="1" smtClean="0">
                <a:latin typeface="Times" pitchFamily="18" charset="0"/>
              </a:rPr>
              <a:t>for</a:t>
            </a:r>
            <a:r>
              <a:rPr lang="nl-NL" altLang="nl-NL" dirty="0" smtClean="0">
                <a:latin typeface="Times" pitchFamily="18" charset="0"/>
              </a:rPr>
              <a:t> </a:t>
            </a:r>
            <a:r>
              <a:rPr lang="nl-NL" altLang="nl-NL" dirty="0" err="1" smtClean="0">
                <a:latin typeface="Times" pitchFamily="18" charset="0"/>
              </a:rPr>
              <a:t>which</a:t>
            </a:r>
            <a:r>
              <a:rPr lang="nl-NL" altLang="nl-NL" dirty="0" smtClean="0">
                <a:latin typeface="Times" pitchFamily="18" charset="0"/>
              </a:rPr>
              <a:t> </a:t>
            </a:r>
            <a:r>
              <a:rPr lang="nl-NL" altLang="nl-NL" dirty="0" err="1" smtClean="0">
                <a:latin typeface="Times" pitchFamily="18" charset="0"/>
              </a:rPr>
              <a:t>it</a:t>
            </a:r>
            <a:r>
              <a:rPr lang="nl-NL" altLang="nl-NL" dirty="0" smtClean="0">
                <a:latin typeface="Times" pitchFamily="18" charset="0"/>
              </a:rPr>
              <a:t> </a:t>
            </a:r>
            <a:r>
              <a:rPr lang="nl-NL" altLang="nl-NL" dirty="0" err="1" smtClean="0">
                <a:latin typeface="Times" pitchFamily="18" charset="0"/>
              </a:rPr>
              <a:t>owns</a:t>
            </a:r>
            <a:r>
              <a:rPr lang="nl-NL" altLang="nl-NL" dirty="0" smtClean="0">
                <a:latin typeface="Times" pitchFamily="18" charset="0"/>
              </a:rPr>
              <a:t> patent </a:t>
            </a:r>
            <a:r>
              <a:rPr lang="nl-NL" altLang="nl-NL" dirty="0" err="1" smtClean="0">
                <a:latin typeface="Times" pitchFamily="18" charset="0"/>
              </a:rPr>
              <a:t>and</a:t>
            </a:r>
            <a:r>
              <a:rPr lang="nl-NL" altLang="nl-NL" dirty="0" smtClean="0">
                <a:latin typeface="Times" pitchFamily="18" charset="0"/>
              </a:rPr>
              <a:t> masters </a:t>
            </a:r>
            <a:r>
              <a:rPr lang="nl-NL" altLang="nl-NL" dirty="0" err="1" smtClean="0">
                <a:latin typeface="Times" pitchFamily="18" charset="0"/>
              </a:rPr>
              <a:t>the</a:t>
            </a:r>
            <a:r>
              <a:rPr lang="nl-NL" altLang="nl-NL" dirty="0" smtClean="0">
                <a:latin typeface="Times" pitchFamily="18" charset="0"/>
              </a:rPr>
              <a:t> </a:t>
            </a:r>
            <a:r>
              <a:rPr lang="nl-NL" altLang="nl-NL" dirty="0" err="1" smtClean="0">
                <a:latin typeface="Times" pitchFamily="18" charset="0"/>
              </a:rPr>
              <a:t>technological</a:t>
            </a:r>
            <a:r>
              <a:rPr lang="nl-NL" altLang="nl-NL" dirty="0" smtClean="0">
                <a:latin typeface="Times" pitchFamily="18" charset="0"/>
              </a:rPr>
              <a:t> </a:t>
            </a:r>
            <a:r>
              <a:rPr lang="nl-NL" altLang="nl-NL" dirty="0" err="1" smtClean="0">
                <a:latin typeface="Times" pitchFamily="18" charset="0"/>
              </a:rPr>
              <a:t>aspects</a:t>
            </a:r>
            <a:r>
              <a:rPr lang="nl-NL" altLang="nl-NL" dirty="0" smtClean="0">
                <a:latin typeface="Times" pitchFamily="18" charset="0"/>
              </a:rPr>
              <a:t>).</a:t>
            </a:r>
          </a:p>
        </p:txBody>
      </p:sp>
      <p:sp>
        <p:nvSpPr>
          <p:cNvPr id="83972" name="Slide Number Placeholder 3"/>
          <p:cNvSpPr txBox="1">
            <a:spLocks noGrp="1"/>
          </p:cNvSpPr>
          <p:nvPr/>
        </p:nvSpPr>
        <p:spPr bwMode="auto">
          <a:xfrm>
            <a:off x="3855985" y="9446578"/>
            <a:ext cx="2949628" cy="497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68" tIns="45784" rIns="91568" bIns="45784" anchor="b"/>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r" eaLnBrk="1" hangingPunct="1"/>
            <a:fld id="{302DC3C5-7707-48D6-8391-8345B397F6D9}" type="slidenum">
              <a:rPr lang="en-GB" altLang="nl-NL" sz="1200" b="1">
                <a:solidFill>
                  <a:srgbClr val="000000"/>
                </a:solidFill>
                <a:latin typeface="Helvetica" pitchFamily="34" charset="0"/>
              </a:rPr>
              <a:pPr algn="r" eaLnBrk="1" hangingPunct="1"/>
              <a:t>17</a:t>
            </a:fld>
            <a:endParaRPr lang="en-GB" altLang="nl-NL" sz="1200" b="1">
              <a:solidFill>
                <a:srgbClr val="000000"/>
              </a:solidFill>
              <a:latin typeface="Helvetica"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defTabSz="917270">
              <a:defRPr sz="2400">
                <a:solidFill>
                  <a:schemeClr val="tx1"/>
                </a:solidFill>
                <a:latin typeface="Tahoma" pitchFamily="34" charset="0"/>
              </a:defRPr>
            </a:lvl1pPr>
            <a:lvl2pPr marL="743990" indent="-286150" defTabSz="917270">
              <a:defRPr sz="2400">
                <a:solidFill>
                  <a:schemeClr val="tx1"/>
                </a:solidFill>
                <a:latin typeface="Tahoma" pitchFamily="34" charset="0"/>
              </a:defRPr>
            </a:lvl2pPr>
            <a:lvl3pPr marL="1144600" indent="-228920" defTabSz="917270">
              <a:defRPr sz="2400">
                <a:solidFill>
                  <a:schemeClr val="tx1"/>
                </a:solidFill>
                <a:latin typeface="Tahoma" pitchFamily="34" charset="0"/>
              </a:defRPr>
            </a:lvl3pPr>
            <a:lvl4pPr marL="1602440" indent="-228920" defTabSz="917270">
              <a:defRPr sz="2400">
                <a:solidFill>
                  <a:schemeClr val="tx1"/>
                </a:solidFill>
                <a:latin typeface="Tahoma" pitchFamily="34" charset="0"/>
              </a:defRPr>
            </a:lvl4pPr>
            <a:lvl5pPr marL="2060280" indent="-228920" defTabSz="917270">
              <a:defRPr sz="2400">
                <a:solidFill>
                  <a:schemeClr val="tx1"/>
                </a:solidFill>
                <a:latin typeface="Tahoma" pitchFamily="34" charset="0"/>
              </a:defRPr>
            </a:lvl5pPr>
            <a:lvl6pPr marL="2518120" indent="-228920" defTabSz="917270" eaLnBrk="0" fontAlgn="base" hangingPunct="0">
              <a:spcBef>
                <a:spcPct val="0"/>
              </a:spcBef>
              <a:spcAft>
                <a:spcPct val="0"/>
              </a:spcAft>
              <a:defRPr sz="2400">
                <a:solidFill>
                  <a:schemeClr val="tx1"/>
                </a:solidFill>
                <a:latin typeface="Tahoma" pitchFamily="34" charset="0"/>
              </a:defRPr>
            </a:lvl6pPr>
            <a:lvl7pPr marL="2975961" indent="-228920" defTabSz="917270" eaLnBrk="0" fontAlgn="base" hangingPunct="0">
              <a:spcBef>
                <a:spcPct val="0"/>
              </a:spcBef>
              <a:spcAft>
                <a:spcPct val="0"/>
              </a:spcAft>
              <a:defRPr sz="2400">
                <a:solidFill>
                  <a:schemeClr val="tx1"/>
                </a:solidFill>
                <a:latin typeface="Tahoma" pitchFamily="34" charset="0"/>
              </a:defRPr>
            </a:lvl7pPr>
            <a:lvl8pPr marL="3433801" indent="-228920" defTabSz="917270" eaLnBrk="0" fontAlgn="base" hangingPunct="0">
              <a:spcBef>
                <a:spcPct val="0"/>
              </a:spcBef>
              <a:spcAft>
                <a:spcPct val="0"/>
              </a:spcAft>
              <a:defRPr sz="2400">
                <a:solidFill>
                  <a:schemeClr val="tx1"/>
                </a:solidFill>
                <a:latin typeface="Tahoma" pitchFamily="34" charset="0"/>
              </a:defRPr>
            </a:lvl8pPr>
            <a:lvl9pPr marL="3891641" indent="-228920" defTabSz="917270" eaLnBrk="0" fontAlgn="base" hangingPunct="0">
              <a:spcBef>
                <a:spcPct val="0"/>
              </a:spcBef>
              <a:spcAft>
                <a:spcPct val="0"/>
              </a:spcAft>
              <a:defRPr sz="2400">
                <a:solidFill>
                  <a:schemeClr val="tx1"/>
                </a:solidFill>
                <a:latin typeface="Tahoma" pitchFamily="34" charset="0"/>
              </a:defRPr>
            </a:lvl9pPr>
          </a:lstStyle>
          <a:p>
            <a:fld id="{B01BAF97-F40E-4E82-BAF4-223D75C79CA4}" type="slidenum">
              <a:rPr lang="en-US" altLang="nl-NL" sz="1200">
                <a:solidFill>
                  <a:srgbClr val="000000"/>
                </a:solidFill>
                <a:latin typeface="Times" pitchFamily="18" charset="0"/>
              </a:rPr>
              <a:pPr/>
              <a:t>18</a:t>
            </a:fld>
            <a:endParaRPr lang="en-US" altLang="nl-NL" sz="1200">
              <a:solidFill>
                <a:srgbClr val="000000"/>
              </a:solidFill>
              <a:latin typeface="Times" pitchFamily="18"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pPr marL="228920" indent="-228920" eaLnBrk="1" hangingPunct="1">
              <a:buFontTx/>
              <a:buAutoNum type="arabicPeriod"/>
            </a:pPr>
            <a:endParaRPr lang="nl-NL" altLang="nl-NL" sz="1400">
              <a:latin typeface="Times" pitchFamily="18" charset="0"/>
            </a:endParaRPr>
          </a:p>
          <a:p>
            <a:pPr marL="228920" indent="-228920" eaLnBrk="1" hangingPunct="1"/>
            <a:endParaRPr lang="nl-NL" altLang="nl-NL" sz="1400">
              <a:latin typeface="Times"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defTabSz="915988">
              <a:defRPr sz="2400">
                <a:solidFill>
                  <a:schemeClr val="tx1"/>
                </a:solidFill>
                <a:latin typeface="Tahoma" pitchFamily="34" charset="0"/>
              </a:defRPr>
            </a:lvl1pPr>
            <a:lvl2pPr marL="742950" indent="-285750" defTabSz="915988">
              <a:defRPr sz="2400">
                <a:solidFill>
                  <a:schemeClr val="tx1"/>
                </a:solidFill>
                <a:latin typeface="Tahoma" pitchFamily="34" charset="0"/>
              </a:defRPr>
            </a:lvl2pPr>
            <a:lvl3pPr marL="1143000" indent="-228600" defTabSz="915988">
              <a:defRPr sz="2400">
                <a:solidFill>
                  <a:schemeClr val="tx1"/>
                </a:solidFill>
                <a:latin typeface="Tahoma" pitchFamily="34" charset="0"/>
              </a:defRPr>
            </a:lvl3pPr>
            <a:lvl4pPr marL="1600200" indent="-228600" defTabSz="915988">
              <a:defRPr sz="2400">
                <a:solidFill>
                  <a:schemeClr val="tx1"/>
                </a:solidFill>
                <a:latin typeface="Tahoma" pitchFamily="34" charset="0"/>
              </a:defRPr>
            </a:lvl4pPr>
            <a:lvl5pPr marL="2057400" indent="-228600" defTabSz="915988">
              <a:defRPr sz="2400">
                <a:solidFill>
                  <a:schemeClr val="tx1"/>
                </a:solidFill>
                <a:latin typeface="Tahoma" pitchFamily="34" charset="0"/>
              </a:defRPr>
            </a:lvl5pPr>
            <a:lvl6pPr marL="2514600" indent="-228600" defTabSz="915988" eaLnBrk="0" fontAlgn="base" hangingPunct="0">
              <a:spcBef>
                <a:spcPct val="0"/>
              </a:spcBef>
              <a:spcAft>
                <a:spcPct val="0"/>
              </a:spcAft>
              <a:defRPr sz="2400">
                <a:solidFill>
                  <a:schemeClr val="tx1"/>
                </a:solidFill>
                <a:latin typeface="Tahoma" pitchFamily="34" charset="0"/>
              </a:defRPr>
            </a:lvl6pPr>
            <a:lvl7pPr marL="2971800" indent="-228600" defTabSz="915988" eaLnBrk="0" fontAlgn="base" hangingPunct="0">
              <a:spcBef>
                <a:spcPct val="0"/>
              </a:spcBef>
              <a:spcAft>
                <a:spcPct val="0"/>
              </a:spcAft>
              <a:defRPr sz="2400">
                <a:solidFill>
                  <a:schemeClr val="tx1"/>
                </a:solidFill>
                <a:latin typeface="Tahoma" pitchFamily="34" charset="0"/>
              </a:defRPr>
            </a:lvl7pPr>
            <a:lvl8pPr marL="3429000" indent="-228600" defTabSz="915988" eaLnBrk="0" fontAlgn="base" hangingPunct="0">
              <a:spcBef>
                <a:spcPct val="0"/>
              </a:spcBef>
              <a:spcAft>
                <a:spcPct val="0"/>
              </a:spcAft>
              <a:defRPr sz="2400">
                <a:solidFill>
                  <a:schemeClr val="tx1"/>
                </a:solidFill>
                <a:latin typeface="Tahoma" pitchFamily="34" charset="0"/>
              </a:defRPr>
            </a:lvl8pPr>
            <a:lvl9pPr marL="3886200" indent="-228600" defTabSz="915988" eaLnBrk="0" fontAlgn="base" hangingPunct="0">
              <a:spcBef>
                <a:spcPct val="0"/>
              </a:spcBef>
              <a:spcAft>
                <a:spcPct val="0"/>
              </a:spcAft>
              <a:defRPr sz="2400">
                <a:solidFill>
                  <a:schemeClr val="tx1"/>
                </a:solidFill>
                <a:latin typeface="Tahoma" pitchFamily="34" charset="0"/>
              </a:defRPr>
            </a:lvl9pPr>
          </a:lstStyle>
          <a:p>
            <a:pPr marL="0" marR="0" lvl="0" indent="0" algn="r" defTabSz="915988" rtl="0" eaLnBrk="0" fontAlgn="base" latinLnBrk="0" hangingPunct="0">
              <a:lnSpc>
                <a:spcPct val="100000"/>
              </a:lnSpc>
              <a:spcBef>
                <a:spcPct val="0"/>
              </a:spcBef>
              <a:spcAft>
                <a:spcPct val="0"/>
              </a:spcAft>
              <a:buClrTx/>
              <a:buSzTx/>
              <a:buFontTx/>
              <a:buNone/>
              <a:tabLst/>
              <a:defRPr/>
            </a:pPr>
            <a:fld id="{4404DF62-D53D-4752-9BA8-44087975D488}" type="slidenum">
              <a:rPr kumimoji="0" lang="en-US" altLang="nl-NL" sz="1200" b="0" i="0" u="none" strike="noStrike" kern="1200" cap="none" spc="0" normalizeH="0" baseline="0" noProof="0" smtClean="0">
                <a:ln>
                  <a:noFill/>
                </a:ln>
                <a:solidFill>
                  <a:srgbClr val="000000"/>
                </a:solidFill>
                <a:effectLst/>
                <a:uLnTx/>
                <a:uFillTx/>
                <a:latin typeface="Times" charset="0"/>
                <a:ea typeface="+mn-ea"/>
                <a:cs typeface="+mn-cs"/>
              </a:rPr>
              <a:pPr marL="0" marR="0" lvl="0" indent="0" algn="r" defTabSz="915988" rtl="0" eaLnBrk="0" fontAlgn="base" latinLnBrk="0" hangingPunct="0">
                <a:lnSpc>
                  <a:spcPct val="100000"/>
                </a:lnSpc>
                <a:spcBef>
                  <a:spcPct val="0"/>
                </a:spcBef>
                <a:spcAft>
                  <a:spcPct val="0"/>
                </a:spcAft>
                <a:buClrTx/>
                <a:buSzTx/>
                <a:buFontTx/>
                <a:buNone/>
                <a:tabLst/>
                <a:defRPr/>
              </a:pPr>
              <a:t>19</a:t>
            </a:fld>
            <a:endParaRPr kumimoji="0" lang="en-US" altLang="nl-NL" sz="1200" b="0" i="0" u="none" strike="noStrike" kern="1200" cap="none" spc="0" normalizeH="0" baseline="0" noProof="0" smtClean="0">
              <a:ln>
                <a:noFill/>
              </a:ln>
              <a:solidFill>
                <a:srgbClr val="000000"/>
              </a:solidFill>
              <a:effectLst/>
              <a:uLnTx/>
              <a:uFillTx/>
              <a:latin typeface="Times" charset="0"/>
              <a:ea typeface="+mn-ea"/>
              <a:cs typeface="+mn-cs"/>
            </a:endParaRPr>
          </a:p>
        </p:txBody>
      </p:sp>
      <p:sp>
        <p:nvSpPr>
          <p:cNvPr id="92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906463" y="4716463"/>
            <a:ext cx="5303837" cy="4470400"/>
          </a:xfrm>
        </p:spPr>
        <p:txBody>
          <a:bodyPr/>
          <a:lstStyle/>
          <a:p>
            <a:pPr marL="228600" indent="-228600" eaLnBrk="1" hangingPunct="1">
              <a:spcBef>
                <a:spcPts val="0"/>
              </a:spcBef>
              <a:defRPr/>
            </a:pPr>
            <a:r>
              <a:rPr lang="nl-NL" sz="1000" b="1" dirty="0" smtClean="0">
                <a:latin typeface="Times" pitchFamily="18" charset="0"/>
              </a:rPr>
              <a:t>Open question:</a:t>
            </a:r>
          </a:p>
          <a:p>
            <a:pPr marL="228600" indent="-228600" eaLnBrk="1" hangingPunct="1">
              <a:spcBef>
                <a:spcPts val="0"/>
              </a:spcBef>
              <a:defRPr/>
            </a:pPr>
            <a:r>
              <a:rPr lang="nl-NL" sz="1000" dirty="0" err="1" smtClean="0">
                <a:latin typeface="Times" pitchFamily="18" charset="0"/>
              </a:rPr>
              <a:t>What</a:t>
            </a:r>
            <a:r>
              <a:rPr lang="nl-NL" sz="1000" dirty="0" smtClean="0">
                <a:latin typeface="Times" pitchFamily="18" charset="0"/>
              </a:rPr>
              <a:t> are the </a:t>
            </a:r>
            <a:r>
              <a:rPr lang="nl-NL" sz="1000" dirty="0" err="1" smtClean="0">
                <a:latin typeface="Times" pitchFamily="18" charset="0"/>
              </a:rPr>
              <a:t>phases</a:t>
            </a:r>
            <a:r>
              <a:rPr lang="nl-NL" sz="1000" dirty="0" smtClean="0">
                <a:latin typeface="Times" pitchFamily="18" charset="0"/>
              </a:rPr>
              <a:t> of </a:t>
            </a:r>
            <a:r>
              <a:rPr lang="nl-NL" sz="1000" dirty="0" err="1" smtClean="0">
                <a:latin typeface="Times" pitchFamily="18" charset="0"/>
              </a:rPr>
              <a:t>an</a:t>
            </a:r>
            <a:r>
              <a:rPr lang="nl-NL" sz="1000" dirty="0" smtClean="0">
                <a:latin typeface="Times" pitchFamily="18" charset="0"/>
              </a:rPr>
              <a:t> </a:t>
            </a:r>
            <a:r>
              <a:rPr lang="nl-NL" sz="1000" dirty="0" err="1" smtClean="0">
                <a:latin typeface="Times" pitchFamily="18" charset="0"/>
              </a:rPr>
              <a:t>npd</a:t>
            </a:r>
            <a:r>
              <a:rPr lang="nl-NL" sz="1000" dirty="0" smtClean="0">
                <a:latin typeface="Times" pitchFamily="18" charset="0"/>
              </a:rPr>
              <a:t> </a:t>
            </a:r>
            <a:r>
              <a:rPr lang="nl-NL" sz="1000" dirty="0" err="1" smtClean="0">
                <a:latin typeface="Times" pitchFamily="18" charset="0"/>
              </a:rPr>
              <a:t>process</a:t>
            </a:r>
            <a:r>
              <a:rPr lang="nl-NL" sz="1000" dirty="0" smtClean="0">
                <a:latin typeface="Times" pitchFamily="18" charset="0"/>
              </a:rPr>
              <a:t>?  </a:t>
            </a:r>
          </a:p>
          <a:p>
            <a:pPr marL="228600" indent="-228600" eaLnBrk="1" hangingPunct="1">
              <a:spcBef>
                <a:spcPts val="0"/>
              </a:spcBef>
              <a:defRPr/>
            </a:pPr>
            <a:r>
              <a:rPr lang="nl-NL" sz="1000" dirty="0" err="1" smtClean="0">
                <a:latin typeface="Times" pitchFamily="18" charset="0"/>
              </a:rPr>
              <a:t>Build</a:t>
            </a:r>
            <a:r>
              <a:rPr lang="nl-NL" sz="1000" dirty="0" smtClean="0">
                <a:latin typeface="Times" pitchFamily="18" charset="0"/>
              </a:rPr>
              <a:t> up </a:t>
            </a:r>
            <a:r>
              <a:rPr lang="nl-NL" sz="1000" dirty="0" err="1" smtClean="0">
                <a:latin typeface="Times" pitchFamily="18" charset="0"/>
              </a:rPr>
              <a:t>this</a:t>
            </a:r>
            <a:r>
              <a:rPr lang="nl-NL" sz="1000" dirty="0" smtClean="0">
                <a:latin typeface="Times" pitchFamily="18" charset="0"/>
              </a:rPr>
              <a:t> </a:t>
            </a:r>
            <a:r>
              <a:rPr lang="nl-NL" sz="1000" dirty="0" err="1" smtClean="0">
                <a:latin typeface="Times" pitchFamily="18" charset="0"/>
              </a:rPr>
              <a:t>process</a:t>
            </a:r>
            <a:r>
              <a:rPr lang="nl-NL" sz="1000" dirty="0" smtClean="0">
                <a:latin typeface="Times" pitchFamily="18" charset="0"/>
              </a:rPr>
              <a:t> in </a:t>
            </a:r>
            <a:r>
              <a:rPr lang="nl-NL" sz="1000" dirty="0" err="1" smtClean="0">
                <a:latin typeface="Times" pitchFamily="18" charset="0"/>
              </a:rPr>
              <a:t>discussion</a:t>
            </a:r>
            <a:r>
              <a:rPr lang="nl-NL" sz="1000" dirty="0" smtClean="0">
                <a:latin typeface="Times" pitchFamily="18" charset="0"/>
              </a:rPr>
              <a:t> </a:t>
            </a:r>
            <a:r>
              <a:rPr lang="nl-NL" sz="1000" dirty="0" err="1" smtClean="0">
                <a:latin typeface="Times" pitchFamily="18" charset="0"/>
              </a:rPr>
              <a:t>with</a:t>
            </a:r>
            <a:r>
              <a:rPr lang="nl-NL" sz="1000" dirty="0" smtClean="0">
                <a:latin typeface="Times" pitchFamily="18" charset="0"/>
              </a:rPr>
              <a:t> the </a:t>
            </a:r>
            <a:r>
              <a:rPr lang="nl-NL" sz="1000" dirty="0" err="1" smtClean="0">
                <a:latin typeface="Times" pitchFamily="18" charset="0"/>
              </a:rPr>
              <a:t>group</a:t>
            </a:r>
            <a:r>
              <a:rPr lang="nl-NL" sz="1000" dirty="0" smtClean="0">
                <a:latin typeface="Times" pitchFamily="18" charset="0"/>
              </a:rPr>
              <a:t> and </a:t>
            </a:r>
            <a:r>
              <a:rPr lang="nl-NL" sz="1000" dirty="0" err="1" smtClean="0">
                <a:latin typeface="Times" pitchFamily="18" charset="0"/>
              </a:rPr>
              <a:t>discuss</a:t>
            </a:r>
            <a:r>
              <a:rPr lang="nl-NL" sz="1000" dirty="0" smtClean="0">
                <a:latin typeface="Times" pitchFamily="18" charset="0"/>
              </a:rPr>
              <a:t> the </a:t>
            </a:r>
            <a:r>
              <a:rPr lang="nl-NL" sz="1000" dirty="0" err="1" smtClean="0">
                <a:latin typeface="Times" pitchFamily="18" charset="0"/>
              </a:rPr>
              <a:t>activities</a:t>
            </a:r>
            <a:r>
              <a:rPr lang="nl-NL" sz="1000" dirty="0" smtClean="0">
                <a:latin typeface="Times" pitchFamily="18" charset="0"/>
              </a:rPr>
              <a:t> in </a:t>
            </a:r>
            <a:r>
              <a:rPr lang="nl-NL" sz="1000" dirty="0" err="1" smtClean="0">
                <a:latin typeface="Times" pitchFamily="18" charset="0"/>
              </a:rPr>
              <a:t>each</a:t>
            </a:r>
            <a:r>
              <a:rPr lang="nl-NL" sz="1000" dirty="0" smtClean="0">
                <a:latin typeface="Times" pitchFamily="18" charset="0"/>
              </a:rPr>
              <a:t> </a:t>
            </a:r>
            <a:r>
              <a:rPr lang="nl-NL" sz="1000" dirty="0" err="1" smtClean="0">
                <a:latin typeface="Times" pitchFamily="18" charset="0"/>
              </a:rPr>
              <a:t>phase</a:t>
            </a:r>
            <a:r>
              <a:rPr lang="nl-NL" sz="1000" dirty="0" smtClean="0">
                <a:latin typeface="Times" pitchFamily="18" charset="0"/>
              </a:rPr>
              <a:t>.</a:t>
            </a:r>
          </a:p>
          <a:p>
            <a:pPr marL="228600" indent="-228600" eaLnBrk="1" hangingPunct="1">
              <a:spcBef>
                <a:spcPts val="0"/>
              </a:spcBef>
              <a:defRPr/>
            </a:pPr>
            <a:endParaRPr lang="nl-NL" sz="1000" b="1" dirty="0" smtClean="0">
              <a:latin typeface="Times" pitchFamily="18" charset="0"/>
            </a:endParaRPr>
          </a:p>
          <a:p>
            <a:pPr marL="228600" indent="-228600" eaLnBrk="1" hangingPunct="1">
              <a:spcBef>
                <a:spcPts val="0"/>
              </a:spcBef>
              <a:defRPr/>
            </a:pPr>
            <a:r>
              <a:rPr lang="nl-NL" sz="1000" b="1" dirty="0" err="1" smtClean="0">
                <a:latin typeface="Times" pitchFamily="18" charset="0"/>
              </a:rPr>
              <a:t>Lessons</a:t>
            </a:r>
            <a:endParaRPr lang="nl-NL" sz="1000" b="1" dirty="0" smtClean="0">
              <a:latin typeface="Times" pitchFamily="18" charset="0"/>
            </a:endParaRPr>
          </a:p>
          <a:p>
            <a:pPr marL="228600" indent="-228600" eaLnBrk="1" hangingPunct="1">
              <a:spcBef>
                <a:spcPts val="0"/>
              </a:spcBef>
              <a:buFontTx/>
              <a:buAutoNum type="arabicPeriod"/>
              <a:defRPr/>
            </a:pPr>
            <a:r>
              <a:rPr lang="nl-NL" sz="1000" dirty="0" smtClean="0">
                <a:latin typeface="Times" pitchFamily="18" charset="0"/>
              </a:rPr>
              <a:t>First </a:t>
            </a:r>
            <a:r>
              <a:rPr lang="nl-NL" sz="1000" dirty="0" err="1" smtClean="0">
                <a:latin typeface="Times" pitchFamily="18" charset="0"/>
              </a:rPr>
              <a:t>phase</a:t>
            </a:r>
            <a:r>
              <a:rPr lang="nl-NL" sz="1000" dirty="0" smtClean="0">
                <a:latin typeface="Times" pitchFamily="18" charset="0"/>
              </a:rPr>
              <a:t>, </a:t>
            </a:r>
            <a:r>
              <a:rPr lang="nl-NL" sz="1000" dirty="0" err="1" smtClean="0">
                <a:latin typeface="Times" pitchFamily="18" charset="0"/>
              </a:rPr>
              <a:t>strategic</a:t>
            </a:r>
            <a:r>
              <a:rPr lang="nl-NL" sz="1000" dirty="0" smtClean="0">
                <a:latin typeface="Times" pitchFamily="18" charset="0"/>
              </a:rPr>
              <a:t> </a:t>
            </a:r>
            <a:r>
              <a:rPr lang="nl-NL" sz="1000" dirty="0" err="1" smtClean="0">
                <a:latin typeface="Times" pitchFamily="18" charset="0"/>
              </a:rPr>
              <a:t>phase</a:t>
            </a:r>
            <a:r>
              <a:rPr lang="nl-NL" sz="1000" dirty="0" smtClean="0">
                <a:latin typeface="Times" pitchFamily="18" charset="0"/>
              </a:rPr>
              <a:t>, is </a:t>
            </a:r>
            <a:r>
              <a:rPr lang="nl-NL" sz="1000" dirty="0" err="1" smtClean="0">
                <a:latin typeface="Times" pitchFamily="18" charset="0"/>
              </a:rPr>
              <a:t>often</a:t>
            </a:r>
            <a:r>
              <a:rPr lang="nl-NL" sz="1000" dirty="0" smtClean="0">
                <a:latin typeface="Times" pitchFamily="18" charset="0"/>
              </a:rPr>
              <a:t> </a:t>
            </a:r>
            <a:r>
              <a:rPr lang="nl-NL" sz="1000" dirty="0" err="1" smtClean="0">
                <a:latin typeface="Times" pitchFamily="18" charset="0"/>
              </a:rPr>
              <a:t>omitted</a:t>
            </a:r>
            <a:endParaRPr lang="nl-NL" sz="1000" dirty="0" smtClean="0">
              <a:latin typeface="Times" pitchFamily="18" charset="0"/>
            </a:endParaRPr>
          </a:p>
          <a:p>
            <a:pPr marL="228600" indent="-228600" eaLnBrk="1" hangingPunct="1">
              <a:spcBef>
                <a:spcPts val="0"/>
              </a:spcBef>
              <a:buFontTx/>
              <a:buAutoNum type="arabicPeriod"/>
              <a:defRPr/>
            </a:pPr>
            <a:r>
              <a:rPr lang="nl-NL" sz="1000" dirty="0" smtClean="0">
                <a:latin typeface="Times" pitchFamily="18" charset="0"/>
              </a:rPr>
              <a:t>Last </a:t>
            </a:r>
            <a:r>
              <a:rPr lang="nl-NL" sz="1000" dirty="0" err="1" smtClean="0">
                <a:latin typeface="Times" pitchFamily="18" charset="0"/>
              </a:rPr>
              <a:t>phase</a:t>
            </a:r>
            <a:r>
              <a:rPr lang="nl-NL" sz="1000" dirty="0" smtClean="0">
                <a:latin typeface="Times" pitchFamily="18" charset="0"/>
              </a:rPr>
              <a:t>, life </a:t>
            </a:r>
            <a:r>
              <a:rPr lang="nl-NL" sz="1000" dirty="0" err="1" smtClean="0">
                <a:latin typeface="Times" pitchFamily="18" charset="0"/>
              </a:rPr>
              <a:t>cycle</a:t>
            </a:r>
            <a:r>
              <a:rPr lang="nl-NL" sz="1000" dirty="0" smtClean="0">
                <a:latin typeface="Times" pitchFamily="18" charset="0"/>
              </a:rPr>
              <a:t> management, is </a:t>
            </a:r>
            <a:r>
              <a:rPr lang="nl-NL" sz="1000" dirty="0" err="1" smtClean="0">
                <a:latin typeface="Times" pitchFamily="18" charset="0"/>
              </a:rPr>
              <a:t>often</a:t>
            </a:r>
            <a:r>
              <a:rPr lang="nl-NL" sz="1000" dirty="0" smtClean="0">
                <a:latin typeface="Times" pitchFamily="18" charset="0"/>
              </a:rPr>
              <a:t> </a:t>
            </a:r>
            <a:r>
              <a:rPr lang="nl-NL" sz="1000" dirty="0" err="1" smtClean="0">
                <a:latin typeface="Times" pitchFamily="18" charset="0"/>
              </a:rPr>
              <a:t>omitted</a:t>
            </a:r>
            <a:r>
              <a:rPr lang="nl-NL" sz="1000" dirty="0" smtClean="0">
                <a:latin typeface="Times" pitchFamily="18" charset="0"/>
              </a:rPr>
              <a:t>.</a:t>
            </a:r>
          </a:p>
          <a:p>
            <a:pPr marL="228600" indent="-228600" eaLnBrk="1" hangingPunct="1">
              <a:spcBef>
                <a:spcPts val="0"/>
              </a:spcBef>
              <a:buFontTx/>
              <a:buAutoNum type="arabicPeriod"/>
              <a:defRPr/>
            </a:pPr>
            <a:r>
              <a:rPr lang="nl-NL" sz="1000" dirty="0" err="1" smtClean="0">
                <a:latin typeface="Times" pitchFamily="18" charset="0"/>
              </a:rPr>
              <a:t>Parts</a:t>
            </a:r>
            <a:r>
              <a:rPr lang="nl-NL" sz="1000" dirty="0" smtClean="0">
                <a:latin typeface="Times" pitchFamily="18" charset="0"/>
              </a:rPr>
              <a:t> in </a:t>
            </a:r>
            <a:r>
              <a:rPr lang="nl-NL" sz="1000" dirty="0" err="1" smtClean="0">
                <a:latin typeface="Times" pitchFamily="18" charset="0"/>
              </a:rPr>
              <a:t>d.e.f</a:t>
            </a:r>
            <a:r>
              <a:rPr lang="nl-NL" sz="1000" dirty="0" smtClean="0">
                <a:latin typeface="Times" pitchFamily="18" charset="0"/>
              </a:rPr>
              <a:t>. </a:t>
            </a:r>
            <a:r>
              <a:rPr lang="nl-NL" sz="1000" dirty="0" err="1" smtClean="0">
                <a:latin typeface="Times" pitchFamily="18" charset="0"/>
              </a:rPr>
              <a:t>can</a:t>
            </a:r>
            <a:r>
              <a:rPr lang="nl-NL" sz="1000" dirty="0" smtClean="0">
                <a:latin typeface="Times" pitchFamily="18" charset="0"/>
              </a:rPr>
              <a:t> </a:t>
            </a:r>
            <a:r>
              <a:rPr lang="nl-NL" sz="1000" dirty="0" err="1" smtClean="0">
                <a:latin typeface="Times" pitchFamily="18" charset="0"/>
              </a:rPr>
              <a:t>be</a:t>
            </a:r>
            <a:r>
              <a:rPr lang="nl-NL" sz="1000" dirty="0" smtClean="0">
                <a:latin typeface="Times" pitchFamily="18" charset="0"/>
              </a:rPr>
              <a:t> </a:t>
            </a:r>
            <a:r>
              <a:rPr lang="nl-NL" sz="1000" dirty="0" err="1" smtClean="0">
                <a:latin typeface="Times" pitchFamily="18" charset="0"/>
              </a:rPr>
              <a:t>scheduled</a:t>
            </a:r>
            <a:r>
              <a:rPr lang="nl-NL" sz="1000" dirty="0" smtClean="0">
                <a:latin typeface="Times" pitchFamily="18" charset="0"/>
              </a:rPr>
              <a:t> in parallel</a:t>
            </a:r>
          </a:p>
          <a:p>
            <a:pPr marL="228600" indent="-228600" eaLnBrk="1" hangingPunct="1">
              <a:spcBef>
                <a:spcPts val="0"/>
              </a:spcBef>
              <a:defRPr/>
            </a:pPr>
            <a:endParaRPr lang="nl-NL" sz="1000" b="1" dirty="0" smtClean="0">
              <a:latin typeface="Times" pitchFamily="18" charset="0"/>
            </a:endParaRPr>
          </a:p>
          <a:p>
            <a:pPr marL="228600" indent="-228600" eaLnBrk="1" hangingPunct="1">
              <a:spcBef>
                <a:spcPts val="0"/>
              </a:spcBef>
              <a:defRPr/>
            </a:pPr>
            <a:r>
              <a:rPr lang="nl-NL" sz="1000" b="1" dirty="0" smtClean="0">
                <a:latin typeface="Times" pitchFamily="18" charset="0"/>
              </a:rPr>
              <a:t>Relations </a:t>
            </a:r>
            <a:r>
              <a:rPr lang="nl-NL" sz="1000" b="1" dirty="0" err="1" smtClean="0">
                <a:latin typeface="Times" pitchFamily="18" charset="0"/>
              </a:rPr>
              <a:t>between</a:t>
            </a:r>
            <a:r>
              <a:rPr lang="nl-NL" sz="1000" b="1" dirty="0" smtClean="0">
                <a:latin typeface="Times" pitchFamily="18" charset="0"/>
              </a:rPr>
              <a:t> product/</a:t>
            </a:r>
            <a:r>
              <a:rPr lang="nl-NL" sz="1000" b="1" dirty="0" err="1" smtClean="0">
                <a:latin typeface="Times" pitchFamily="18" charset="0"/>
              </a:rPr>
              <a:t>production</a:t>
            </a:r>
            <a:r>
              <a:rPr lang="nl-NL" sz="1000" b="1" dirty="0" smtClean="0">
                <a:latin typeface="Times" pitchFamily="18" charset="0"/>
              </a:rPr>
              <a:t> </a:t>
            </a:r>
            <a:r>
              <a:rPr lang="nl-NL" sz="1000" b="1" dirty="0" err="1" smtClean="0">
                <a:latin typeface="Times" pitchFamily="18" charset="0"/>
              </a:rPr>
              <a:t>development</a:t>
            </a:r>
            <a:r>
              <a:rPr lang="nl-NL" sz="1000" b="1" dirty="0" smtClean="0">
                <a:latin typeface="Times" pitchFamily="18" charset="0"/>
              </a:rPr>
              <a:t> and marketing plan</a:t>
            </a:r>
          </a:p>
          <a:p>
            <a:pPr marL="228600" indent="-228600" eaLnBrk="1" hangingPunct="1">
              <a:spcBef>
                <a:spcPts val="0"/>
              </a:spcBef>
              <a:defRPr/>
            </a:pPr>
            <a:r>
              <a:rPr lang="nl-NL" sz="1000" dirty="0" smtClean="0">
                <a:latin typeface="Times" pitchFamily="18" charset="0"/>
              </a:rPr>
              <a:t>Product </a:t>
            </a:r>
            <a:r>
              <a:rPr lang="nl-NL" sz="1000" dirty="0" err="1" smtClean="0">
                <a:latin typeface="Times" pitchFamily="18" charset="0"/>
              </a:rPr>
              <a:t>modular</a:t>
            </a:r>
            <a:r>
              <a:rPr lang="nl-NL" sz="1000" dirty="0" smtClean="0">
                <a:latin typeface="Times" pitchFamily="18" charset="0"/>
              </a:rPr>
              <a:t> - </a:t>
            </a:r>
            <a:r>
              <a:rPr lang="nl-NL" sz="1000" dirty="0" err="1" smtClean="0">
                <a:latin typeface="Times" pitchFamily="18" charset="0"/>
              </a:rPr>
              <a:t>Production</a:t>
            </a:r>
            <a:r>
              <a:rPr lang="nl-NL" sz="1000" dirty="0" smtClean="0">
                <a:latin typeface="Times" pitchFamily="18" charset="0"/>
              </a:rPr>
              <a:t> </a:t>
            </a:r>
            <a:r>
              <a:rPr lang="nl-NL" sz="1000" dirty="0" err="1" smtClean="0">
                <a:latin typeface="Times" pitchFamily="18" charset="0"/>
              </a:rPr>
              <a:t>process</a:t>
            </a:r>
            <a:r>
              <a:rPr lang="nl-NL" sz="1000" dirty="0" smtClean="0">
                <a:latin typeface="Times" pitchFamily="18" charset="0"/>
              </a:rPr>
              <a:t> in batches </a:t>
            </a:r>
            <a:r>
              <a:rPr lang="nl-NL" sz="1000" dirty="0" err="1" smtClean="0">
                <a:latin typeface="Times" pitchFamily="18" charset="0"/>
              </a:rPr>
              <a:t>to</a:t>
            </a:r>
            <a:r>
              <a:rPr lang="nl-NL" sz="1000" dirty="0" smtClean="0">
                <a:latin typeface="Times" pitchFamily="18" charset="0"/>
              </a:rPr>
              <a:t> make these modules (market-</a:t>
            </a:r>
            <a:r>
              <a:rPr lang="nl-NL" sz="1000" dirty="0" err="1" smtClean="0">
                <a:latin typeface="Times" pitchFamily="18" charset="0"/>
              </a:rPr>
              <a:t>driven</a:t>
            </a:r>
            <a:r>
              <a:rPr lang="nl-NL" sz="1000" dirty="0" smtClean="0">
                <a:latin typeface="Times" pitchFamily="18" charset="0"/>
              </a:rPr>
              <a:t> </a:t>
            </a:r>
            <a:r>
              <a:rPr lang="nl-NL" sz="1000" dirty="0" err="1" smtClean="0">
                <a:latin typeface="Times" pitchFamily="18" charset="0"/>
              </a:rPr>
              <a:t>numbers</a:t>
            </a:r>
            <a:r>
              <a:rPr lang="nl-NL" sz="1000" dirty="0" smtClean="0">
                <a:latin typeface="Times" pitchFamily="18" charset="0"/>
              </a:rPr>
              <a:t>) and separate </a:t>
            </a:r>
            <a:r>
              <a:rPr lang="nl-NL" sz="1000" dirty="0" err="1" smtClean="0">
                <a:latin typeface="Times" pitchFamily="18" charset="0"/>
              </a:rPr>
              <a:t>assembling</a:t>
            </a:r>
            <a:r>
              <a:rPr lang="nl-NL" sz="1000" dirty="0" smtClean="0">
                <a:latin typeface="Times" pitchFamily="18" charset="0"/>
              </a:rPr>
              <a:t> - Marketing (on </a:t>
            </a:r>
            <a:r>
              <a:rPr lang="nl-NL" sz="1000" dirty="0" err="1" smtClean="0">
                <a:latin typeface="Times" pitchFamily="18" charset="0"/>
              </a:rPr>
              <a:t>demand</a:t>
            </a:r>
            <a:r>
              <a:rPr lang="nl-NL" sz="1000" dirty="0" smtClean="0">
                <a:latin typeface="Times" pitchFamily="18" charset="0"/>
              </a:rPr>
              <a:t> </a:t>
            </a:r>
            <a:r>
              <a:rPr lang="nl-NL" sz="1000" dirty="0" err="1" smtClean="0">
                <a:latin typeface="Times" pitchFamily="18" charset="0"/>
              </a:rPr>
              <a:t>production</a:t>
            </a:r>
            <a:r>
              <a:rPr lang="nl-NL" sz="1000" dirty="0" smtClean="0">
                <a:latin typeface="Times" pitchFamily="18" charset="0"/>
              </a:rPr>
              <a:t>/ </a:t>
            </a:r>
            <a:r>
              <a:rPr lang="nl-NL" sz="1000" dirty="0" err="1" smtClean="0">
                <a:latin typeface="Times" pitchFamily="18" charset="0"/>
              </a:rPr>
              <a:t>assembling</a:t>
            </a:r>
            <a:r>
              <a:rPr lang="nl-NL" sz="1000" dirty="0" smtClean="0">
                <a:latin typeface="Times" pitchFamily="18" charset="0"/>
              </a:rPr>
              <a:t> via internet or </a:t>
            </a:r>
            <a:r>
              <a:rPr lang="nl-NL" sz="1000" dirty="0" err="1" smtClean="0">
                <a:latin typeface="Times" pitchFamily="18" charset="0"/>
              </a:rPr>
              <a:t>other</a:t>
            </a:r>
            <a:r>
              <a:rPr lang="nl-NL" sz="1000" dirty="0" smtClean="0">
                <a:latin typeface="Times" pitchFamily="18" charset="0"/>
              </a:rPr>
              <a:t> </a:t>
            </a:r>
            <a:r>
              <a:rPr lang="nl-NL" sz="1000" dirty="0" err="1" smtClean="0">
                <a:latin typeface="Times" pitchFamily="18" charset="0"/>
              </a:rPr>
              <a:t>channel</a:t>
            </a:r>
            <a:r>
              <a:rPr lang="nl-NL" sz="1000" dirty="0" smtClean="0">
                <a:latin typeface="Times" pitchFamily="18" charset="0"/>
              </a:rPr>
              <a:t>)</a:t>
            </a:r>
          </a:p>
          <a:p>
            <a:pPr marL="228600" indent="-228600" eaLnBrk="1" hangingPunct="1">
              <a:spcBef>
                <a:spcPts val="0"/>
              </a:spcBef>
              <a:defRPr/>
            </a:pPr>
            <a:r>
              <a:rPr lang="nl-NL" sz="1000" dirty="0" smtClean="0">
                <a:latin typeface="Times" pitchFamily="18" charset="0"/>
              </a:rPr>
              <a:t>Standard product - </a:t>
            </a:r>
            <a:r>
              <a:rPr lang="nl-NL" sz="1000" dirty="0" err="1" smtClean="0">
                <a:latin typeface="Times" pitchFamily="18" charset="0"/>
              </a:rPr>
              <a:t>Production</a:t>
            </a:r>
            <a:r>
              <a:rPr lang="nl-NL" sz="1000" dirty="0" smtClean="0">
                <a:latin typeface="Times" pitchFamily="18" charset="0"/>
              </a:rPr>
              <a:t> </a:t>
            </a:r>
            <a:r>
              <a:rPr lang="nl-NL" sz="1000" dirty="0" err="1" smtClean="0">
                <a:latin typeface="Times" pitchFamily="18" charset="0"/>
              </a:rPr>
              <a:t>process</a:t>
            </a:r>
            <a:r>
              <a:rPr lang="nl-NL" sz="1000" dirty="0" smtClean="0">
                <a:latin typeface="Times" pitchFamily="18" charset="0"/>
              </a:rPr>
              <a:t> standard (</a:t>
            </a:r>
            <a:r>
              <a:rPr lang="nl-NL" sz="1000" dirty="0" err="1" smtClean="0">
                <a:latin typeface="Times" pitchFamily="18" charset="0"/>
              </a:rPr>
              <a:t>economies</a:t>
            </a:r>
            <a:r>
              <a:rPr lang="nl-NL" sz="1000" dirty="0" smtClean="0">
                <a:latin typeface="Times" pitchFamily="18" charset="0"/>
              </a:rPr>
              <a:t> of </a:t>
            </a:r>
            <a:r>
              <a:rPr lang="nl-NL" sz="1000" dirty="0" err="1" smtClean="0">
                <a:latin typeface="Times" pitchFamily="18" charset="0"/>
              </a:rPr>
              <a:t>scale</a:t>
            </a:r>
            <a:r>
              <a:rPr lang="nl-NL" sz="1000" dirty="0" smtClean="0">
                <a:latin typeface="Times" pitchFamily="18" charset="0"/>
              </a:rPr>
              <a:t>) – Marketing via </a:t>
            </a:r>
            <a:r>
              <a:rPr lang="nl-NL" sz="1000" dirty="0" err="1" smtClean="0">
                <a:latin typeface="Times" pitchFamily="18" charset="0"/>
              </a:rPr>
              <a:t>retail</a:t>
            </a:r>
            <a:r>
              <a:rPr lang="nl-NL" sz="1000" dirty="0" smtClean="0">
                <a:latin typeface="Times" pitchFamily="18" charset="0"/>
              </a:rPr>
              <a:t> or </a:t>
            </a:r>
            <a:r>
              <a:rPr lang="nl-NL" sz="1000" dirty="0" err="1" smtClean="0">
                <a:latin typeface="Times" pitchFamily="18" charset="0"/>
              </a:rPr>
              <a:t>other</a:t>
            </a:r>
            <a:r>
              <a:rPr lang="nl-NL" sz="1000" dirty="0" smtClean="0">
                <a:latin typeface="Times" pitchFamily="18" charset="0"/>
              </a:rPr>
              <a:t> </a:t>
            </a:r>
            <a:r>
              <a:rPr lang="nl-NL" sz="1000" dirty="0" err="1" smtClean="0">
                <a:latin typeface="Times" pitchFamily="18" charset="0"/>
              </a:rPr>
              <a:t>channel</a:t>
            </a:r>
            <a:endParaRPr lang="nl-NL" sz="1000" dirty="0" smtClean="0">
              <a:latin typeface="Times" pitchFamily="18" charset="0"/>
            </a:endParaRPr>
          </a:p>
          <a:p>
            <a:pPr marL="228600" indent="-228600" eaLnBrk="1" hangingPunct="1">
              <a:spcBef>
                <a:spcPts val="0"/>
              </a:spcBef>
              <a:defRPr/>
            </a:pPr>
            <a:r>
              <a:rPr lang="nl-NL" sz="1000" dirty="0" err="1" smtClean="0">
                <a:latin typeface="Times" pitchFamily="18" charset="0"/>
              </a:rPr>
              <a:t>Complicated</a:t>
            </a:r>
            <a:r>
              <a:rPr lang="nl-NL" sz="1000" dirty="0" smtClean="0">
                <a:latin typeface="Times" pitchFamily="18" charset="0"/>
              </a:rPr>
              <a:t> product </a:t>
            </a:r>
            <a:r>
              <a:rPr lang="nl-NL" sz="1000" dirty="0" err="1" smtClean="0">
                <a:latin typeface="Times" pitchFamily="18" charset="0"/>
              </a:rPr>
              <a:t>with</a:t>
            </a:r>
            <a:r>
              <a:rPr lang="nl-NL" sz="1000" dirty="0" smtClean="0">
                <a:latin typeface="Times" pitchFamily="18" charset="0"/>
              </a:rPr>
              <a:t> service </a:t>
            </a:r>
            <a:r>
              <a:rPr lang="nl-NL" sz="1000" dirty="0" err="1" smtClean="0">
                <a:latin typeface="Times" pitchFamily="18" charset="0"/>
              </a:rPr>
              <a:t>repair</a:t>
            </a:r>
            <a:r>
              <a:rPr lang="nl-NL" sz="1000" dirty="0" smtClean="0">
                <a:latin typeface="Times" pitchFamily="18" charset="0"/>
              </a:rPr>
              <a:t> </a:t>
            </a:r>
            <a:r>
              <a:rPr lang="nl-NL" sz="1000" dirty="0" err="1" smtClean="0">
                <a:latin typeface="Times" pitchFamily="18" charset="0"/>
              </a:rPr>
              <a:t>requirements</a:t>
            </a:r>
            <a:r>
              <a:rPr lang="nl-NL" sz="1000" dirty="0" smtClean="0">
                <a:latin typeface="Times" pitchFamily="18" charset="0"/>
              </a:rPr>
              <a:t> and </a:t>
            </a:r>
            <a:r>
              <a:rPr lang="nl-NL" sz="1000" dirty="0" err="1" smtClean="0">
                <a:latin typeface="Times" pitchFamily="18" charset="0"/>
              </a:rPr>
              <a:t>learning</a:t>
            </a:r>
            <a:r>
              <a:rPr lang="nl-NL" sz="1000" dirty="0" smtClean="0">
                <a:latin typeface="Times" pitchFamily="18" charset="0"/>
              </a:rPr>
              <a:t> – </a:t>
            </a:r>
            <a:r>
              <a:rPr lang="nl-NL" sz="1000" dirty="0" err="1" smtClean="0">
                <a:latin typeface="Times" pitchFamily="18" charset="0"/>
              </a:rPr>
              <a:t>Production</a:t>
            </a:r>
            <a:r>
              <a:rPr lang="nl-NL" sz="1000" dirty="0" smtClean="0">
                <a:latin typeface="Times" pitchFamily="18" charset="0"/>
              </a:rPr>
              <a:t> </a:t>
            </a:r>
            <a:r>
              <a:rPr lang="nl-NL" sz="1000" dirty="0" err="1" smtClean="0">
                <a:latin typeface="Times" pitchFamily="18" charset="0"/>
              </a:rPr>
              <a:t>process</a:t>
            </a:r>
            <a:r>
              <a:rPr lang="nl-NL" sz="1000" dirty="0" smtClean="0">
                <a:latin typeface="Times" pitchFamily="18" charset="0"/>
              </a:rPr>
              <a:t> standard (</a:t>
            </a:r>
            <a:r>
              <a:rPr lang="nl-NL" sz="1000" dirty="0" err="1" smtClean="0">
                <a:latin typeface="Times" pitchFamily="18" charset="0"/>
              </a:rPr>
              <a:t>economies</a:t>
            </a:r>
            <a:r>
              <a:rPr lang="nl-NL" sz="1000" dirty="0" smtClean="0">
                <a:latin typeface="Times" pitchFamily="18" charset="0"/>
              </a:rPr>
              <a:t> of </a:t>
            </a:r>
            <a:r>
              <a:rPr lang="nl-NL" sz="1000" dirty="0" err="1" smtClean="0">
                <a:latin typeface="Times" pitchFamily="18" charset="0"/>
              </a:rPr>
              <a:t>scale</a:t>
            </a:r>
            <a:r>
              <a:rPr lang="nl-NL" sz="1000" dirty="0" smtClean="0">
                <a:latin typeface="Times" pitchFamily="18" charset="0"/>
              </a:rPr>
              <a:t>) – Marketing via shop/experts and </a:t>
            </a:r>
            <a:r>
              <a:rPr lang="nl-NL" sz="1000" dirty="0" err="1" smtClean="0">
                <a:latin typeface="Times" pitchFamily="18" charset="0"/>
              </a:rPr>
              <a:t>so</a:t>
            </a:r>
            <a:r>
              <a:rPr lang="nl-NL" sz="1000" dirty="0" smtClean="0">
                <a:latin typeface="Times" pitchFamily="18" charset="0"/>
              </a:rPr>
              <a:t> on.</a:t>
            </a:r>
          </a:p>
          <a:p>
            <a:pPr marL="228600" indent="-228600" eaLnBrk="1" hangingPunct="1">
              <a:spcBef>
                <a:spcPts val="0"/>
              </a:spcBef>
              <a:buFontTx/>
              <a:buChar char="•"/>
              <a:defRPr/>
            </a:pPr>
            <a:r>
              <a:rPr lang="nl-NL" sz="1000" dirty="0" err="1" smtClean="0">
                <a:latin typeface="Times" pitchFamily="18" charset="0"/>
              </a:rPr>
              <a:t>Examples</a:t>
            </a:r>
            <a:endParaRPr lang="nl-NL" sz="1000" dirty="0" smtClean="0">
              <a:latin typeface="Times" pitchFamily="18" charset="0"/>
            </a:endParaRPr>
          </a:p>
          <a:p>
            <a:pPr marL="228600" indent="-228600" eaLnBrk="1" hangingPunct="1">
              <a:spcBef>
                <a:spcPts val="0"/>
              </a:spcBef>
              <a:buFontTx/>
              <a:buChar char="•"/>
              <a:defRPr/>
            </a:pPr>
            <a:r>
              <a:rPr lang="nl-NL" sz="1000" dirty="0" smtClean="0">
                <a:latin typeface="Times" pitchFamily="18" charset="0"/>
              </a:rPr>
              <a:t>The more </a:t>
            </a:r>
            <a:r>
              <a:rPr lang="nl-NL" sz="1000" dirty="0" err="1" smtClean="0">
                <a:latin typeface="Times" pitchFamily="18" charset="0"/>
              </a:rPr>
              <a:t>unique</a:t>
            </a:r>
            <a:r>
              <a:rPr lang="nl-NL" sz="1000" dirty="0" smtClean="0">
                <a:latin typeface="Times" pitchFamily="18" charset="0"/>
              </a:rPr>
              <a:t> the product the more </a:t>
            </a:r>
            <a:r>
              <a:rPr lang="nl-NL" sz="1000" dirty="0" err="1" smtClean="0">
                <a:latin typeface="Times" pitchFamily="18" charset="0"/>
              </a:rPr>
              <a:t>production</a:t>
            </a:r>
            <a:r>
              <a:rPr lang="nl-NL" sz="1000" dirty="0" smtClean="0">
                <a:latin typeface="Times" pitchFamily="18" charset="0"/>
              </a:rPr>
              <a:t> is </a:t>
            </a:r>
            <a:r>
              <a:rPr lang="nl-NL" sz="1000" dirty="0" err="1" smtClean="0">
                <a:latin typeface="Times" pitchFamily="18" charset="0"/>
              </a:rPr>
              <a:t>affected</a:t>
            </a:r>
            <a:r>
              <a:rPr lang="nl-NL" sz="1000" dirty="0" smtClean="0">
                <a:latin typeface="Times" pitchFamily="18" charset="0"/>
              </a:rPr>
              <a:t>.</a:t>
            </a:r>
          </a:p>
          <a:p>
            <a:pPr marL="228600" indent="-228600" eaLnBrk="1" hangingPunct="1">
              <a:spcBef>
                <a:spcPts val="0"/>
              </a:spcBef>
              <a:buFontTx/>
              <a:buChar char="•"/>
              <a:defRPr/>
            </a:pPr>
            <a:endParaRPr lang="en-US" sz="1000" dirty="0">
              <a:latin typeface="Times" pitchFamily="18" charset="0"/>
            </a:endParaRPr>
          </a:p>
          <a:p>
            <a:pPr eaLnBrk="1" hangingPunct="1">
              <a:spcBef>
                <a:spcPts val="0"/>
              </a:spcBef>
              <a:defRPr/>
            </a:pPr>
            <a:r>
              <a:rPr lang="en-US" sz="1000" b="1" dirty="0" smtClean="0">
                <a:latin typeface="Times" pitchFamily="18" charset="0"/>
              </a:rPr>
              <a:t>Parallel activities require some proper design of a concept</a:t>
            </a:r>
          </a:p>
          <a:p>
            <a:pPr eaLnBrk="1" hangingPunct="1">
              <a:spcBef>
                <a:spcPts val="0"/>
              </a:spcBef>
              <a:defRPr/>
            </a:pPr>
            <a:r>
              <a:rPr lang="en-US" sz="1000" dirty="0" smtClean="0">
                <a:latin typeface="Times" pitchFamily="18" charset="0"/>
              </a:rPr>
              <a:t>The logic combination of the type of product, type of production and type of marketing, should be formulated already in the concept stage. If this is not done well, the three parallel processes (or the three sequential processes) will continue to affect each other and thereby a chaotic process of constant iterations will emerge. (compare this with thesis process)</a:t>
            </a:r>
            <a:endParaRPr lang="nl-NL" sz="1000" dirty="0" smtClean="0">
              <a:latin typeface="Times" pitchFamily="18" charset="0"/>
            </a:endParaRPr>
          </a:p>
        </p:txBody>
      </p:sp>
    </p:spTree>
    <p:extLst>
      <p:ext uri="{BB962C8B-B14F-4D97-AF65-F5344CB8AC3E}">
        <p14:creationId xmlns:p14="http://schemas.microsoft.com/office/powerpoint/2010/main" val="531430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Questions to the audience</a:t>
            </a:r>
          </a:p>
          <a:p>
            <a:pPr marL="228600" indent="-228600">
              <a:buFont typeface="+mj-lt"/>
              <a:buAutoNum type="arabicPeriod"/>
            </a:pPr>
            <a:r>
              <a:rPr lang="en-GB" dirty="0" smtClean="0"/>
              <a:t>Background bachelor?</a:t>
            </a:r>
          </a:p>
          <a:p>
            <a:pPr marL="685800" lvl="1" indent="-228600">
              <a:buFont typeface="Arial" panose="020B0604020202020204" pitchFamily="34" charset="0"/>
              <a:buChar char="•"/>
            </a:pPr>
            <a:r>
              <a:rPr lang="en-GB" dirty="0" smtClean="0"/>
              <a:t>Mechanical Engineering?</a:t>
            </a:r>
          </a:p>
          <a:p>
            <a:pPr marL="685800" lvl="1" indent="-228600">
              <a:buFont typeface="Arial" panose="020B0604020202020204" pitchFamily="34" charset="0"/>
              <a:buChar char="•"/>
            </a:pPr>
            <a:r>
              <a:rPr lang="en-GB" dirty="0" smtClean="0"/>
              <a:t>Industrial engineering?</a:t>
            </a:r>
          </a:p>
          <a:p>
            <a:pPr marL="685800" lvl="1" indent="-228600">
              <a:buFont typeface="Arial" panose="020B0604020202020204" pitchFamily="34" charset="0"/>
              <a:buChar char="•"/>
            </a:pPr>
            <a:r>
              <a:rPr lang="en-GB" dirty="0" smtClean="0"/>
              <a:t>Civil engineering</a:t>
            </a:r>
          </a:p>
          <a:p>
            <a:pPr marL="685800" lvl="1" indent="-228600">
              <a:buFont typeface="Arial" panose="020B0604020202020204" pitchFamily="34" charset="0"/>
              <a:buChar char="•"/>
            </a:pPr>
            <a:r>
              <a:rPr lang="en-GB" dirty="0" smtClean="0"/>
              <a:t>Chemistry (chemical engineering)</a:t>
            </a:r>
          </a:p>
          <a:p>
            <a:pPr marL="685800" lvl="1" indent="-228600">
              <a:buFont typeface="Arial" panose="020B0604020202020204" pitchFamily="34" charset="0"/>
              <a:buChar char="•"/>
            </a:pPr>
            <a:r>
              <a:rPr lang="en-GB" dirty="0" smtClean="0"/>
              <a:t>Electrical engineering</a:t>
            </a:r>
          </a:p>
          <a:p>
            <a:pPr marL="685800" lvl="1" indent="-228600">
              <a:buFont typeface="Arial" panose="020B0604020202020204" pitchFamily="34" charset="0"/>
              <a:buChar char="•"/>
            </a:pPr>
            <a:r>
              <a:rPr lang="en-GB" dirty="0" smtClean="0"/>
              <a:t>Aerospace</a:t>
            </a:r>
          </a:p>
          <a:p>
            <a:pPr marL="685800" lvl="1" indent="-228600">
              <a:buFont typeface="Arial" panose="020B0604020202020204" pitchFamily="34" charset="0"/>
              <a:buChar char="•"/>
            </a:pPr>
            <a:r>
              <a:rPr lang="en-GB" dirty="0" smtClean="0"/>
              <a:t>Physics</a:t>
            </a:r>
          </a:p>
          <a:p>
            <a:pPr marL="685800" lvl="1" indent="-228600">
              <a:buFont typeface="Arial" panose="020B0604020202020204" pitchFamily="34" charset="0"/>
              <a:buChar char="•"/>
            </a:pPr>
            <a:r>
              <a:rPr lang="en-GB" dirty="0" smtClean="0"/>
              <a:t>…</a:t>
            </a:r>
          </a:p>
          <a:p>
            <a:pPr marL="228600" indent="-228600">
              <a:buFont typeface="+mj-lt"/>
              <a:buAutoNum type="arabicPeriod"/>
            </a:pPr>
            <a:r>
              <a:rPr lang="en-GB" dirty="0" smtClean="0"/>
              <a:t>Current study? Most of you are MOT?</a:t>
            </a:r>
          </a:p>
          <a:p>
            <a:pPr marL="685800" lvl="1" indent="-228600">
              <a:buFont typeface="Arial" panose="020B0604020202020204" pitchFamily="34" charset="0"/>
              <a:buChar char="•"/>
            </a:pPr>
            <a:r>
              <a:rPr lang="en-GB" dirty="0" smtClean="0"/>
              <a:t>COSEM</a:t>
            </a:r>
          </a:p>
          <a:p>
            <a:pPr marL="685800" lvl="1" indent="-228600">
              <a:buFont typeface="Arial" panose="020B0604020202020204" pitchFamily="34" charset="0"/>
              <a:buChar char="•"/>
            </a:pPr>
            <a:r>
              <a:rPr lang="en-GB" dirty="0" smtClean="0"/>
              <a:t>EPA (PS </a:t>
            </a:r>
            <a:r>
              <a:rPr lang="en-GB" dirty="0" err="1" smtClean="0"/>
              <a:t>Roos</a:t>
            </a:r>
            <a:r>
              <a:rPr lang="en-GB" dirty="0" smtClean="0"/>
              <a:t> EPA </a:t>
            </a:r>
            <a:r>
              <a:rPr lang="en-GB" dirty="0" err="1" smtClean="0"/>
              <a:t>en</a:t>
            </a:r>
            <a:r>
              <a:rPr lang="en-GB" dirty="0" smtClean="0"/>
              <a:t> </a:t>
            </a:r>
            <a:r>
              <a:rPr lang="en-GB" dirty="0" err="1" smtClean="0"/>
              <a:t>filosofie</a:t>
            </a:r>
            <a:r>
              <a:rPr lang="en-GB" dirty="0" smtClean="0"/>
              <a:t>-student)</a:t>
            </a:r>
            <a:endParaRPr lang="en-GB" dirty="0"/>
          </a:p>
          <a:p>
            <a:pPr marL="685800" lvl="1" indent="-228600">
              <a:buFont typeface="Arial" panose="020B0604020202020204" pitchFamily="34" charset="0"/>
              <a:buChar char="•"/>
            </a:pPr>
            <a:r>
              <a:rPr lang="en-GB" dirty="0" smtClean="0"/>
              <a:t>Double degree MOT?</a:t>
            </a:r>
          </a:p>
          <a:p>
            <a:pPr marL="228600" indent="-228600">
              <a:buFont typeface="+mj-lt"/>
              <a:buAutoNum type="arabicPeriod"/>
            </a:pPr>
            <a:r>
              <a:rPr lang="en-GB" dirty="0" smtClean="0"/>
              <a:t>Work experience </a:t>
            </a:r>
          </a:p>
          <a:p>
            <a:pPr marL="685800" lvl="1" indent="-228600">
              <a:buFont typeface="Arial" panose="020B0604020202020204" pitchFamily="34" charset="0"/>
              <a:buChar char="•"/>
            </a:pPr>
            <a:r>
              <a:rPr lang="en-GB" dirty="0" smtClean="0"/>
              <a:t>corporation (not just next to study but halftime or more)?</a:t>
            </a:r>
          </a:p>
          <a:p>
            <a:pPr marL="1143000" lvl="2" indent="-228600">
              <a:buFont typeface="Arial" panose="020B0604020202020204" pitchFamily="34" charset="0"/>
              <a:buChar char="•"/>
            </a:pPr>
            <a:r>
              <a:rPr lang="en-GB" dirty="0" smtClean="0"/>
              <a:t>Involvement with innovation?</a:t>
            </a:r>
          </a:p>
          <a:p>
            <a:pPr marL="685800" lvl="1" indent="-228600">
              <a:buFont typeface="Arial" panose="020B0604020202020204" pitchFamily="34" charset="0"/>
              <a:buChar char="•"/>
            </a:pPr>
            <a:r>
              <a:rPr lang="en-GB" dirty="0" smtClean="0"/>
              <a:t>Start-up</a:t>
            </a:r>
          </a:p>
          <a:p>
            <a:pPr marL="1143000" lvl="2" indent="-228600">
              <a:buFont typeface="Arial" panose="020B0604020202020204" pitchFamily="34" charset="0"/>
              <a:buChar char="•"/>
            </a:pPr>
            <a:r>
              <a:rPr lang="en-GB" dirty="0" smtClean="0"/>
              <a:t>Technological innovation (to be) introduced?</a:t>
            </a:r>
          </a:p>
          <a:p>
            <a:pPr marL="228600" indent="-228600">
              <a:buFont typeface="+mj-lt"/>
              <a:buAutoNum type="arabicPeriod"/>
            </a:pPr>
            <a:endParaRPr lang="en-GB" dirty="0" smtClean="0"/>
          </a:p>
        </p:txBody>
      </p:sp>
      <p:sp>
        <p:nvSpPr>
          <p:cNvPr id="4" name="Slide Number Placeholder 3"/>
          <p:cNvSpPr>
            <a:spLocks noGrp="1"/>
          </p:cNvSpPr>
          <p:nvPr>
            <p:ph type="sldNum" sz="quarter" idx="10"/>
          </p:nvPr>
        </p:nvSpPr>
        <p:spPr/>
        <p:txBody>
          <a:bodyPr/>
          <a:lstStyle/>
          <a:p>
            <a:fld id="{249E4B66-7AE7-4E66-A829-0456C48D0BF6}" type="slidenum">
              <a:rPr lang="nl-NL" smtClean="0"/>
              <a:pPr/>
              <a:t>2</a:t>
            </a:fld>
            <a:endParaRPr lang="nl-NL"/>
          </a:p>
        </p:txBody>
      </p:sp>
    </p:spTree>
    <p:extLst>
      <p:ext uri="{BB962C8B-B14F-4D97-AF65-F5344CB8AC3E}">
        <p14:creationId xmlns:p14="http://schemas.microsoft.com/office/powerpoint/2010/main" val="384935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defTabSz="915988">
              <a:defRPr sz="2400">
                <a:solidFill>
                  <a:schemeClr val="tx1"/>
                </a:solidFill>
                <a:latin typeface="Tahoma" pitchFamily="34" charset="0"/>
              </a:defRPr>
            </a:lvl1pPr>
            <a:lvl2pPr marL="742950" indent="-285750" defTabSz="915988">
              <a:defRPr sz="2400">
                <a:solidFill>
                  <a:schemeClr val="tx1"/>
                </a:solidFill>
                <a:latin typeface="Tahoma" pitchFamily="34" charset="0"/>
              </a:defRPr>
            </a:lvl2pPr>
            <a:lvl3pPr marL="1143000" indent="-228600" defTabSz="915988">
              <a:defRPr sz="2400">
                <a:solidFill>
                  <a:schemeClr val="tx1"/>
                </a:solidFill>
                <a:latin typeface="Tahoma" pitchFamily="34" charset="0"/>
              </a:defRPr>
            </a:lvl3pPr>
            <a:lvl4pPr marL="1600200" indent="-228600" defTabSz="915988">
              <a:defRPr sz="2400">
                <a:solidFill>
                  <a:schemeClr val="tx1"/>
                </a:solidFill>
                <a:latin typeface="Tahoma" pitchFamily="34" charset="0"/>
              </a:defRPr>
            </a:lvl4pPr>
            <a:lvl5pPr marL="2057400" indent="-228600" defTabSz="915988">
              <a:defRPr sz="2400">
                <a:solidFill>
                  <a:schemeClr val="tx1"/>
                </a:solidFill>
                <a:latin typeface="Tahoma" pitchFamily="34" charset="0"/>
              </a:defRPr>
            </a:lvl5pPr>
            <a:lvl6pPr marL="2514600" indent="-228600" defTabSz="915988" eaLnBrk="0" fontAlgn="base" hangingPunct="0">
              <a:spcBef>
                <a:spcPct val="0"/>
              </a:spcBef>
              <a:spcAft>
                <a:spcPct val="0"/>
              </a:spcAft>
              <a:defRPr sz="2400">
                <a:solidFill>
                  <a:schemeClr val="tx1"/>
                </a:solidFill>
                <a:latin typeface="Tahoma" pitchFamily="34" charset="0"/>
              </a:defRPr>
            </a:lvl6pPr>
            <a:lvl7pPr marL="2971800" indent="-228600" defTabSz="915988" eaLnBrk="0" fontAlgn="base" hangingPunct="0">
              <a:spcBef>
                <a:spcPct val="0"/>
              </a:spcBef>
              <a:spcAft>
                <a:spcPct val="0"/>
              </a:spcAft>
              <a:defRPr sz="2400">
                <a:solidFill>
                  <a:schemeClr val="tx1"/>
                </a:solidFill>
                <a:latin typeface="Tahoma" pitchFamily="34" charset="0"/>
              </a:defRPr>
            </a:lvl7pPr>
            <a:lvl8pPr marL="3429000" indent="-228600" defTabSz="915988" eaLnBrk="0" fontAlgn="base" hangingPunct="0">
              <a:spcBef>
                <a:spcPct val="0"/>
              </a:spcBef>
              <a:spcAft>
                <a:spcPct val="0"/>
              </a:spcAft>
              <a:defRPr sz="2400">
                <a:solidFill>
                  <a:schemeClr val="tx1"/>
                </a:solidFill>
                <a:latin typeface="Tahoma" pitchFamily="34" charset="0"/>
              </a:defRPr>
            </a:lvl8pPr>
            <a:lvl9pPr marL="3886200" indent="-228600" defTabSz="915988" eaLnBrk="0" fontAlgn="base" hangingPunct="0">
              <a:spcBef>
                <a:spcPct val="0"/>
              </a:spcBef>
              <a:spcAft>
                <a:spcPct val="0"/>
              </a:spcAft>
              <a:defRPr sz="2400">
                <a:solidFill>
                  <a:schemeClr val="tx1"/>
                </a:solidFill>
                <a:latin typeface="Tahoma" pitchFamily="34" charset="0"/>
              </a:defRPr>
            </a:lvl9pPr>
          </a:lstStyle>
          <a:p>
            <a:pPr marL="0" marR="0" lvl="0" indent="0" algn="r" defTabSz="915988" rtl="0" eaLnBrk="0" fontAlgn="base" latinLnBrk="0" hangingPunct="0">
              <a:lnSpc>
                <a:spcPct val="100000"/>
              </a:lnSpc>
              <a:spcBef>
                <a:spcPct val="0"/>
              </a:spcBef>
              <a:spcAft>
                <a:spcPct val="0"/>
              </a:spcAft>
              <a:buClrTx/>
              <a:buSzTx/>
              <a:buFontTx/>
              <a:buNone/>
              <a:tabLst/>
              <a:defRPr/>
            </a:pPr>
            <a:fld id="{56693DF3-5371-47DD-A5FA-5DF2B0591557}" type="slidenum">
              <a:rPr kumimoji="0" lang="en-US" altLang="nl-NL" sz="1200" b="0" i="0" u="none" strike="noStrike" kern="1200" cap="none" spc="0" normalizeH="0" baseline="0" noProof="0" smtClean="0">
                <a:ln>
                  <a:noFill/>
                </a:ln>
                <a:solidFill>
                  <a:srgbClr val="000000"/>
                </a:solidFill>
                <a:effectLst/>
                <a:uLnTx/>
                <a:uFillTx/>
                <a:latin typeface="Times" charset="0"/>
                <a:ea typeface="+mn-ea"/>
                <a:cs typeface="+mn-cs"/>
              </a:rPr>
              <a:pPr marL="0" marR="0" lvl="0" indent="0" algn="r" defTabSz="915988" rtl="0" eaLnBrk="0" fontAlgn="base" latinLnBrk="0" hangingPunct="0">
                <a:lnSpc>
                  <a:spcPct val="100000"/>
                </a:lnSpc>
                <a:spcBef>
                  <a:spcPct val="0"/>
                </a:spcBef>
                <a:spcAft>
                  <a:spcPct val="0"/>
                </a:spcAft>
                <a:buClrTx/>
                <a:buSzTx/>
                <a:buFontTx/>
                <a:buNone/>
                <a:tabLst/>
                <a:defRPr/>
              </a:pPr>
              <a:t>20</a:t>
            </a:fld>
            <a:endParaRPr kumimoji="0" lang="en-US" altLang="nl-NL" sz="1200" b="0" i="0" u="none" strike="noStrike" kern="1200" cap="none" spc="0" normalizeH="0" baseline="0" noProof="0" smtClean="0">
              <a:ln>
                <a:noFill/>
              </a:ln>
              <a:solidFill>
                <a:srgbClr val="000000"/>
              </a:solidFill>
              <a:effectLst/>
              <a:uLnTx/>
              <a:uFillTx/>
              <a:latin typeface="Times" charset="0"/>
              <a:ea typeface="+mn-ea"/>
              <a:cs typeface="+mn-cs"/>
            </a:endParaRPr>
          </a:p>
        </p:txBody>
      </p:sp>
      <p:sp>
        <p:nvSpPr>
          <p:cNvPr id="10243"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906463" y="4716463"/>
            <a:ext cx="5303837" cy="4470400"/>
          </a:xfrm>
        </p:spPr>
        <p:txBody>
          <a:bodyPr/>
          <a:lstStyle/>
          <a:p>
            <a:pPr marL="228600" indent="-228600" eaLnBrk="1" hangingPunct="1">
              <a:spcBef>
                <a:spcPts val="0"/>
              </a:spcBef>
              <a:defRPr/>
            </a:pPr>
            <a:r>
              <a:rPr lang="nl-NL" sz="1000" b="1" dirty="0" err="1" smtClean="0">
                <a:latin typeface="Times" pitchFamily="18" charset="0"/>
              </a:rPr>
              <a:t>So</a:t>
            </a:r>
            <a:r>
              <a:rPr lang="nl-NL" sz="1000" b="1" dirty="0" smtClean="0">
                <a:latin typeface="Times" pitchFamily="18" charset="0"/>
              </a:rPr>
              <a:t> </a:t>
            </a:r>
            <a:r>
              <a:rPr lang="nl-NL" sz="1000" b="1" dirty="0" err="1" smtClean="0">
                <a:latin typeface="Times" pitchFamily="18" charset="0"/>
              </a:rPr>
              <a:t>what</a:t>
            </a:r>
            <a:r>
              <a:rPr lang="nl-NL" sz="1000" b="1" dirty="0" smtClean="0">
                <a:latin typeface="Times" pitchFamily="18" charset="0"/>
              </a:rPr>
              <a:t> are </a:t>
            </a:r>
            <a:r>
              <a:rPr lang="nl-NL" sz="1000" b="1" dirty="0" err="1" smtClean="0">
                <a:latin typeface="Times" pitchFamily="18" charset="0"/>
              </a:rPr>
              <a:t>the</a:t>
            </a:r>
            <a:r>
              <a:rPr lang="nl-NL" sz="1000" b="1" dirty="0" smtClean="0">
                <a:latin typeface="Times" pitchFamily="18" charset="0"/>
              </a:rPr>
              <a:t> </a:t>
            </a:r>
            <a:r>
              <a:rPr lang="nl-NL" sz="1000" b="1" dirty="0" err="1" smtClean="0">
                <a:latin typeface="Times" pitchFamily="18" charset="0"/>
              </a:rPr>
              <a:t>ways</a:t>
            </a:r>
            <a:r>
              <a:rPr lang="nl-NL" sz="1000" b="1" dirty="0" smtClean="0">
                <a:latin typeface="Times" pitchFamily="18" charset="0"/>
              </a:rPr>
              <a:t> </a:t>
            </a:r>
            <a:r>
              <a:rPr lang="nl-NL" sz="1000" b="1" dirty="0" err="1" smtClean="0">
                <a:latin typeface="Times" pitchFamily="18" charset="0"/>
              </a:rPr>
              <a:t>to</a:t>
            </a:r>
            <a:r>
              <a:rPr lang="nl-NL" sz="1000" b="1" dirty="0" smtClean="0">
                <a:latin typeface="Times" pitchFamily="18" charset="0"/>
              </a:rPr>
              <a:t> </a:t>
            </a:r>
            <a:r>
              <a:rPr lang="nl-NL" sz="1000" b="1" dirty="0" err="1" smtClean="0">
                <a:latin typeface="Times" pitchFamily="18" charset="0"/>
              </a:rPr>
              <a:t>generate</a:t>
            </a:r>
            <a:r>
              <a:rPr lang="nl-NL" sz="1000" b="1" dirty="0" smtClean="0">
                <a:latin typeface="Times" pitchFamily="18" charset="0"/>
              </a:rPr>
              <a:t> </a:t>
            </a:r>
            <a:r>
              <a:rPr lang="nl-NL" sz="1000" b="1" dirty="0" err="1" smtClean="0">
                <a:latin typeface="Times" pitchFamily="18" charset="0"/>
              </a:rPr>
              <a:t>ideas</a:t>
            </a:r>
            <a:r>
              <a:rPr lang="nl-NL" sz="1000" b="1" dirty="0" smtClean="0">
                <a:latin typeface="Times" pitchFamily="18" charset="0"/>
              </a:rPr>
              <a:t> (step b in </a:t>
            </a:r>
            <a:r>
              <a:rPr lang="nl-NL" sz="1000" b="1" dirty="0" err="1" smtClean="0">
                <a:latin typeface="Times" pitchFamily="18" charset="0"/>
              </a:rPr>
              <a:t>the</a:t>
            </a:r>
            <a:r>
              <a:rPr lang="nl-NL" sz="1000" b="1" dirty="0" smtClean="0">
                <a:latin typeface="Times" pitchFamily="18" charset="0"/>
              </a:rPr>
              <a:t> </a:t>
            </a:r>
            <a:r>
              <a:rPr lang="nl-NL" sz="1000" b="1" dirty="0" err="1" smtClean="0">
                <a:latin typeface="Times" pitchFamily="18" charset="0"/>
              </a:rPr>
              <a:t>process</a:t>
            </a:r>
            <a:r>
              <a:rPr lang="nl-NL" sz="1000" b="1" dirty="0" smtClean="0">
                <a:latin typeface="Times" pitchFamily="18" charset="0"/>
              </a:rPr>
              <a:t>)</a:t>
            </a:r>
          </a:p>
          <a:p>
            <a:pPr marL="228600" indent="-228600" eaLnBrk="1" hangingPunct="1">
              <a:spcBef>
                <a:spcPts val="0"/>
              </a:spcBef>
              <a:defRPr/>
            </a:pPr>
            <a:r>
              <a:rPr lang="nl-NL" sz="1000" dirty="0" smtClean="0">
                <a:latin typeface="Times" pitchFamily="18" charset="0"/>
              </a:rPr>
              <a:t>Consumer research</a:t>
            </a:r>
          </a:p>
          <a:p>
            <a:pPr marL="228600" indent="-228600" eaLnBrk="1" hangingPunct="1">
              <a:spcBef>
                <a:spcPts val="0"/>
              </a:spcBef>
              <a:buFontTx/>
              <a:buChar char="-"/>
              <a:defRPr/>
            </a:pPr>
            <a:r>
              <a:rPr lang="nl-NL" sz="1000" dirty="0" err="1" smtClean="0">
                <a:latin typeface="Times" pitchFamily="18" charset="0"/>
              </a:rPr>
              <a:t>Problems</a:t>
            </a:r>
            <a:r>
              <a:rPr lang="nl-NL" sz="1000" dirty="0" smtClean="0">
                <a:latin typeface="Times" pitchFamily="18" charset="0"/>
              </a:rPr>
              <a:t> </a:t>
            </a:r>
            <a:r>
              <a:rPr lang="nl-NL" sz="1000" dirty="0" err="1" smtClean="0">
                <a:latin typeface="Times" pitchFamily="18" charset="0"/>
              </a:rPr>
              <a:t>with</a:t>
            </a:r>
            <a:r>
              <a:rPr lang="nl-NL" sz="1000" dirty="0" smtClean="0">
                <a:latin typeface="Times" pitchFamily="18" charset="0"/>
              </a:rPr>
              <a:t> </a:t>
            </a:r>
            <a:r>
              <a:rPr lang="nl-NL" sz="1000" dirty="0" err="1" smtClean="0">
                <a:latin typeface="Times" pitchFamily="18" charset="0"/>
              </a:rPr>
              <a:t>existing</a:t>
            </a:r>
            <a:r>
              <a:rPr lang="nl-NL" sz="1000" dirty="0" smtClean="0">
                <a:latin typeface="Times" pitchFamily="18" charset="0"/>
              </a:rPr>
              <a:t> </a:t>
            </a:r>
            <a:r>
              <a:rPr lang="nl-NL" sz="1000" dirty="0" err="1" smtClean="0">
                <a:latin typeface="Times" pitchFamily="18" charset="0"/>
              </a:rPr>
              <a:t>products</a:t>
            </a:r>
            <a:r>
              <a:rPr lang="nl-NL" sz="1000" dirty="0" smtClean="0">
                <a:latin typeface="Times" pitchFamily="18" charset="0"/>
              </a:rPr>
              <a:t> </a:t>
            </a:r>
            <a:r>
              <a:rPr lang="nl-NL" sz="1000" dirty="0" err="1" smtClean="0">
                <a:latin typeface="Times" pitchFamily="18" charset="0"/>
              </a:rPr>
              <a:t>investigated</a:t>
            </a:r>
            <a:r>
              <a:rPr lang="nl-NL" sz="1000" dirty="0" smtClean="0">
                <a:latin typeface="Times" pitchFamily="18" charset="0"/>
              </a:rPr>
              <a:t> in different </a:t>
            </a:r>
            <a:r>
              <a:rPr lang="nl-NL" sz="1000" dirty="0" err="1" smtClean="0">
                <a:latin typeface="Times" pitchFamily="18" charset="0"/>
              </a:rPr>
              <a:t>ways</a:t>
            </a:r>
            <a:endParaRPr lang="nl-NL" sz="1000" dirty="0" smtClean="0">
              <a:latin typeface="Times" pitchFamily="18" charset="0"/>
            </a:endParaRPr>
          </a:p>
          <a:p>
            <a:pPr lvl="1" eaLnBrk="1" hangingPunct="1">
              <a:spcBef>
                <a:spcPts val="0"/>
              </a:spcBef>
              <a:defRPr/>
            </a:pPr>
            <a:r>
              <a:rPr lang="nl-NL" sz="1000" dirty="0" smtClean="0">
                <a:latin typeface="Times" pitchFamily="18" charset="0"/>
              </a:rPr>
              <a:t>Focus </a:t>
            </a:r>
            <a:r>
              <a:rPr lang="nl-NL" sz="1000" dirty="0" err="1" smtClean="0">
                <a:latin typeface="Times" pitchFamily="18" charset="0"/>
              </a:rPr>
              <a:t>groups</a:t>
            </a:r>
            <a:r>
              <a:rPr lang="nl-NL" sz="1000" dirty="0" smtClean="0">
                <a:latin typeface="Times" pitchFamily="18" charset="0"/>
              </a:rPr>
              <a:t> </a:t>
            </a:r>
            <a:r>
              <a:rPr lang="nl-NL" sz="1000" dirty="0" err="1" smtClean="0">
                <a:latin typeface="Times" pitchFamily="18" charset="0"/>
              </a:rPr>
              <a:t>with</a:t>
            </a:r>
            <a:r>
              <a:rPr lang="nl-NL" sz="1000" dirty="0" smtClean="0">
                <a:latin typeface="Times" pitchFamily="18" charset="0"/>
              </a:rPr>
              <a:t> </a:t>
            </a:r>
            <a:r>
              <a:rPr lang="nl-NL" sz="1000" dirty="0" err="1" smtClean="0">
                <a:latin typeface="Times" pitchFamily="18" charset="0"/>
              </a:rPr>
              <a:t>customers</a:t>
            </a:r>
            <a:endParaRPr lang="nl-NL" sz="1000" dirty="0" smtClean="0">
              <a:latin typeface="Times" pitchFamily="18" charset="0"/>
            </a:endParaRPr>
          </a:p>
          <a:p>
            <a:pPr lvl="1" eaLnBrk="1" hangingPunct="1">
              <a:spcBef>
                <a:spcPts val="0"/>
              </a:spcBef>
              <a:defRPr/>
            </a:pPr>
            <a:r>
              <a:rPr lang="nl-NL" sz="1000" dirty="0" smtClean="0">
                <a:latin typeface="Times" pitchFamily="18" charset="0"/>
              </a:rPr>
              <a:t>Interviews </a:t>
            </a:r>
            <a:r>
              <a:rPr lang="nl-NL" sz="1000" dirty="0" err="1" smtClean="0">
                <a:latin typeface="Times" pitchFamily="18" charset="0"/>
              </a:rPr>
              <a:t>customers</a:t>
            </a:r>
            <a:endParaRPr lang="nl-NL" sz="1000" dirty="0" smtClean="0">
              <a:latin typeface="Times" pitchFamily="18" charset="0"/>
            </a:endParaRPr>
          </a:p>
          <a:p>
            <a:pPr lvl="1" eaLnBrk="1" hangingPunct="1">
              <a:spcBef>
                <a:spcPts val="0"/>
              </a:spcBef>
              <a:defRPr/>
            </a:pPr>
            <a:r>
              <a:rPr lang="nl-NL" sz="1000" dirty="0" err="1" smtClean="0">
                <a:latin typeface="Times" pitchFamily="18" charset="0"/>
              </a:rPr>
              <a:t>Surveys</a:t>
            </a:r>
            <a:r>
              <a:rPr lang="nl-NL" sz="1000" dirty="0" smtClean="0">
                <a:latin typeface="Times" pitchFamily="18" charset="0"/>
              </a:rPr>
              <a:t> </a:t>
            </a:r>
            <a:r>
              <a:rPr lang="nl-NL" sz="1000" dirty="0" err="1" smtClean="0">
                <a:latin typeface="Times" pitchFamily="18" charset="0"/>
              </a:rPr>
              <a:t>among</a:t>
            </a:r>
            <a:r>
              <a:rPr lang="nl-NL" sz="1000" dirty="0" smtClean="0">
                <a:latin typeface="Times" pitchFamily="18" charset="0"/>
              </a:rPr>
              <a:t> </a:t>
            </a:r>
            <a:r>
              <a:rPr lang="nl-NL" sz="1000" dirty="0" err="1" smtClean="0">
                <a:latin typeface="Times" pitchFamily="18" charset="0"/>
              </a:rPr>
              <a:t>customers</a:t>
            </a:r>
            <a:endParaRPr lang="nl-NL" sz="1000" dirty="0" smtClean="0">
              <a:latin typeface="Times" pitchFamily="18" charset="0"/>
            </a:endParaRPr>
          </a:p>
          <a:p>
            <a:pPr lvl="1" eaLnBrk="1" hangingPunct="1">
              <a:spcBef>
                <a:spcPts val="0"/>
              </a:spcBef>
              <a:defRPr/>
            </a:pPr>
            <a:r>
              <a:rPr lang="nl-NL" sz="1000" dirty="0" err="1" smtClean="0">
                <a:latin typeface="Times" pitchFamily="18" charset="0"/>
              </a:rPr>
              <a:t>Observation</a:t>
            </a:r>
            <a:r>
              <a:rPr lang="nl-NL" sz="1000" dirty="0" smtClean="0">
                <a:latin typeface="Times" pitchFamily="18" charset="0"/>
              </a:rPr>
              <a:t> studies (make video </a:t>
            </a:r>
            <a:r>
              <a:rPr lang="nl-NL" sz="1000" dirty="0" err="1" smtClean="0">
                <a:latin typeface="Times" pitchFamily="18" charset="0"/>
              </a:rPr>
              <a:t>how</a:t>
            </a:r>
            <a:r>
              <a:rPr lang="nl-NL" sz="1000" dirty="0" smtClean="0">
                <a:latin typeface="Times" pitchFamily="18" charset="0"/>
              </a:rPr>
              <a:t> </a:t>
            </a:r>
            <a:r>
              <a:rPr lang="nl-NL" sz="1000" dirty="0" err="1" smtClean="0">
                <a:latin typeface="Times" pitchFamily="18" charset="0"/>
              </a:rPr>
              <a:t>customers</a:t>
            </a:r>
            <a:r>
              <a:rPr lang="nl-NL" sz="1000" dirty="0" smtClean="0">
                <a:latin typeface="Times" pitchFamily="18" charset="0"/>
              </a:rPr>
              <a:t> </a:t>
            </a:r>
            <a:r>
              <a:rPr lang="nl-NL" sz="1000" dirty="0" err="1" smtClean="0">
                <a:latin typeface="Times" pitchFamily="18" charset="0"/>
              </a:rPr>
              <a:t>use</a:t>
            </a:r>
            <a:r>
              <a:rPr lang="nl-NL" sz="1000" dirty="0" smtClean="0">
                <a:latin typeface="Times" pitchFamily="18" charset="0"/>
              </a:rPr>
              <a:t> </a:t>
            </a:r>
            <a:r>
              <a:rPr lang="nl-NL" sz="1000" dirty="0" err="1" smtClean="0">
                <a:latin typeface="Times" pitchFamily="18" charset="0"/>
              </a:rPr>
              <a:t>your</a:t>
            </a:r>
            <a:r>
              <a:rPr lang="nl-NL" sz="1000" dirty="0" smtClean="0">
                <a:latin typeface="Times" pitchFamily="18" charset="0"/>
              </a:rPr>
              <a:t> product)</a:t>
            </a:r>
          </a:p>
          <a:p>
            <a:pPr lvl="1" eaLnBrk="1" hangingPunct="1">
              <a:spcBef>
                <a:spcPts val="0"/>
              </a:spcBef>
              <a:defRPr/>
            </a:pPr>
            <a:r>
              <a:rPr lang="nl-NL" sz="1000" dirty="0" smtClean="0">
                <a:latin typeface="Times" pitchFamily="18" charset="0"/>
              </a:rPr>
              <a:t>Look at reviews in </a:t>
            </a:r>
            <a:r>
              <a:rPr lang="nl-NL" sz="1000" dirty="0" err="1" smtClean="0">
                <a:latin typeface="Times" pitchFamily="18" charset="0"/>
              </a:rPr>
              <a:t>social</a:t>
            </a:r>
            <a:r>
              <a:rPr lang="nl-NL" sz="1000" dirty="0" smtClean="0">
                <a:latin typeface="Times" pitchFamily="18" charset="0"/>
              </a:rPr>
              <a:t> media </a:t>
            </a:r>
            <a:r>
              <a:rPr lang="nl-NL" sz="1000" dirty="0" err="1" smtClean="0">
                <a:latin typeface="Times" pitchFamily="18" charset="0"/>
              </a:rPr>
              <a:t>about</a:t>
            </a:r>
            <a:r>
              <a:rPr lang="nl-NL" sz="1000" dirty="0" smtClean="0">
                <a:latin typeface="Times" pitchFamily="18" charset="0"/>
              </a:rPr>
              <a:t> </a:t>
            </a:r>
            <a:r>
              <a:rPr lang="nl-NL" sz="1000" dirty="0" err="1" smtClean="0">
                <a:latin typeface="Times" pitchFamily="18" charset="0"/>
              </a:rPr>
              <a:t>your</a:t>
            </a:r>
            <a:r>
              <a:rPr lang="nl-NL" sz="1000" dirty="0" smtClean="0">
                <a:latin typeface="Times" pitchFamily="18" charset="0"/>
              </a:rPr>
              <a:t> product</a:t>
            </a:r>
          </a:p>
          <a:p>
            <a:pPr lvl="1" eaLnBrk="1" hangingPunct="1">
              <a:spcBef>
                <a:spcPts val="0"/>
              </a:spcBef>
              <a:defRPr/>
            </a:pPr>
            <a:r>
              <a:rPr lang="nl-NL" sz="1000" dirty="0" smtClean="0">
                <a:latin typeface="Times" pitchFamily="18" charset="0"/>
              </a:rPr>
              <a:t>Check </a:t>
            </a:r>
            <a:r>
              <a:rPr lang="nl-NL" sz="1000" dirty="0" err="1" smtClean="0">
                <a:latin typeface="Times" pitchFamily="18" charset="0"/>
              </a:rPr>
              <a:t>the</a:t>
            </a:r>
            <a:r>
              <a:rPr lang="nl-NL" sz="1000" dirty="0" smtClean="0">
                <a:latin typeface="Times" pitchFamily="18" charset="0"/>
              </a:rPr>
              <a:t> </a:t>
            </a:r>
            <a:r>
              <a:rPr lang="nl-NL" sz="1000" dirty="0" err="1" smtClean="0">
                <a:latin typeface="Times" pitchFamily="18" charset="0"/>
              </a:rPr>
              <a:t>requests</a:t>
            </a:r>
            <a:r>
              <a:rPr lang="nl-NL" sz="1000" dirty="0" smtClean="0">
                <a:latin typeface="Times" pitchFamily="18" charset="0"/>
              </a:rPr>
              <a:t> </a:t>
            </a:r>
            <a:r>
              <a:rPr lang="nl-NL" sz="1000" dirty="0" err="1" smtClean="0">
                <a:latin typeface="Times" pitchFamily="18" charset="0"/>
              </a:rPr>
              <a:t>for</a:t>
            </a:r>
            <a:r>
              <a:rPr lang="nl-NL" sz="1000" dirty="0" smtClean="0">
                <a:latin typeface="Times" pitchFamily="18" charset="0"/>
              </a:rPr>
              <a:t> </a:t>
            </a:r>
            <a:r>
              <a:rPr lang="nl-NL" sz="1000" dirty="0" err="1" smtClean="0">
                <a:latin typeface="Times" pitchFamily="18" charset="0"/>
              </a:rPr>
              <a:t>repair</a:t>
            </a:r>
            <a:r>
              <a:rPr lang="nl-NL" sz="1000" dirty="0" smtClean="0">
                <a:latin typeface="Times" pitchFamily="18" charset="0"/>
              </a:rPr>
              <a:t> </a:t>
            </a:r>
            <a:r>
              <a:rPr lang="nl-NL" sz="1000" dirty="0" err="1" smtClean="0">
                <a:latin typeface="Times" pitchFamily="18" charset="0"/>
              </a:rPr>
              <a:t>and</a:t>
            </a:r>
            <a:r>
              <a:rPr lang="nl-NL" sz="1000" dirty="0" smtClean="0">
                <a:latin typeface="Times" pitchFamily="18" charset="0"/>
              </a:rPr>
              <a:t> maintenance: </a:t>
            </a:r>
            <a:r>
              <a:rPr lang="nl-NL" sz="1000" dirty="0" err="1" smtClean="0">
                <a:latin typeface="Times" pitchFamily="18" charset="0"/>
              </a:rPr>
              <a:t>they</a:t>
            </a:r>
            <a:r>
              <a:rPr lang="nl-NL" sz="1000" dirty="0" smtClean="0">
                <a:latin typeface="Times" pitchFamily="18" charset="0"/>
              </a:rPr>
              <a:t> </a:t>
            </a:r>
            <a:r>
              <a:rPr lang="nl-NL" sz="1000" dirty="0" err="1" smtClean="0">
                <a:latin typeface="Times" pitchFamily="18" charset="0"/>
              </a:rPr>
              <a:t>may</a:t>
            </a:r>
            <a:r>
              <a:rPr lang="nl-NL" sz="1000" dirty="0" smtClean="0">
                <a:latin typeface="Times" pitchFamily="18" charset="0"/>
              </a:rPr>
              <a:t> </a:t>
            </a:r>
            <a:r>
              <a:rPr lang="nl-NL" sz="1000" dirty="0" err="1" smtClean="0">
                <a:latin typeface="Times" pitchFamily="18" charset="0"/>
              </a:rPr>
              <a:t>indicate</a:t>
            </a:r>
            <a:r>
              <a:rPr lang="nl-NL" sz="1000" dirty="0" smtClean="0">
                <a:latin typeface="Times" pitchFamily="18" charset="0"/>
              </a:rPr>
              <a:t> </a:t>
            </a:r>
            <a:r>
              <a:rPr lang="nl-NL" sz="1000" dirty="0" err="1" smtClean="0">
                <a:latin typeface="Times" pitchFamily="18" charset="0"/>
              </a:rPr>
              <a:t>problems</a:t>
            </a:r>
            <a:r>
              <a:rPr lang="nl-NL" sz="1000" dirty="0" smtClean="0">
                <a:latin typeface="Times" pitchFamily="18" charset="0"/>
              </a:rPr>
              <a:t> in </a:t>
            </a:r>
            <a:r>
              <a:rPr lang="nl-NL" sz="1000" dirty="0" err="1" smtClean="0">
                <a:latin typeface="Times" pitchFamily="18" charset="0"/>
              </a:rPr>
              <a:t>the</a:t>
            </a:r>
            <a:r>
              <a:rPr lang="nl-NL" sz="1000" dirty="0" smtClean="0">
                <a:latin typeface="Times" pitchFamily="18" charset="0"/>
              </a:rPr>
              <a:t> product</a:t>
            </a:r>
            <a:endParaRPr lang="nl-NL" sz="1000" dirty="0">
              <a:latin typeface="Times" pitchFamily="18" charset="0"/>
            </a:endParaRPr>
          </a:p>
          <a:p>
            <a:pPr marL="171450" lvl="1" indent="-171450" eaLnBrk="1" hangingPunct="1">
              <a:spcBef>
                <a:spcPts val="0"/>
              </a:spcBef>
              <a:buFontTx/>
              <a:buChar char="-"/>
              <a:defRPr/>
            </a:pPr>
            <a:r>
              <a:rPr lang="nl-NL" sz="1000" dirty="0" smtClean="0">
                <a:latin typeface="Times" pitchFamily="18" charset="0"/>
              </a:rPr>
              <a:t>Brainstorm</a:t>
            </a:r>
          </a:p>
          <a:p>
            <a:pPr marL="171450" lvl="1" indent="-171450" eaLnBrk="1" hangingPunct="1">
              <a:spcBef>
                <a:spcPts val="0"/>
              </a:spcBef>
              <a:buFontTx/>
              <a:buChar char="-"/>
              <a:defRPr/>
            </a:pPr>
            <a:r>
              <a:rPr lang="nl-NL" sz="1000" dirty="0" smtClean="0">
                <a:latin typeface="Times" pitchFamily="18" charset="0"/>
              </a:rPr>
              <a:t>Business intelligence: look at </a:t>
            </a:r>
            <a:r>
              <a:rPr lang="nl-NL" sz="1000" dirty="0" err="1" smtClean="0">
                <a:latin typeface="Times" pitchFamily="18" charset="0"/>
              </a:rPr>
              <a:t>products</a:t>
            </a:r>
            <a:r>
              <a:rPr lang="nl-NL" sz="1000" dirty="0" smtClean="0">
                <a:latin typeface="Times" pitchFamily="18" charset="0"/>
              </a:rPr>
              <a:t> </a:t>
            </a:r>
            <a:r>
              <a:rPr lang="nl-NL" sz="1000" dirty="0" err="1" smtClean="0">
                <a:latin typeface="Times" pitchFamily="18" charset="0"/>
              </a:rPr>
              <a:t>ideas</a:t>
            </a:r>
            <a:r>
              <a:rPr lang="nl-NL" sz="1000" dirty="0" smtClean="0">
                <a:latin typeface="Times" pitchFamily="18" charset="0"/>
              </a:rPr>
              <a:t> </a:t>
            </a:r>
            <a:r>
              <a:rPr lang="nl-NL" sz="1000" dirty="0" err="1" smtClean="0">
                <a:latin typeface="Times" pitchFamily="18" charset="0"/>
              </a:rPr>
              <a:t>from</a:t>
            </a:r>
            <a:r>
              <a:rPr lang="nl-NL" sz="1000" dirty="0" smtClean="0">
                <a:latin typeface="Times" pitchFamily="18" charset="0"/>
              </a:rPr>
              <a:t> </a:t>
            </a:r>
            <a:r>
              <a:rPr lang="nl-NL" sz="1000" dirty="0" err="1" smtClean="0">
                <a:latin typeface="Times" pitchFamily="18" charset="0"/>
              </a:rPr>
              <a:t>competitors</a:t>
            </a:r>
            <a:r>
              <a:rPr lang="nl-NL" sz="1000" dirty="0" smtClean="0">
                <a:latin typeface="Times" pitchFamily="18" charset="0"/>
              </a:rPr>
              <a:t> or actors in </a:t>
            </a:r>
            <a:r>
              <a:rPr lang="nl-NL" sz="1000" dirty="0" err="1" smtClean="0">
                <a:latin typeface="Times" pitchFamily="18" charset="0"/>
              </a:rPr>
              <a:t>related</a:t>
            </a:r>
            <a:r>
              <a:rPr lang="nl-NL" sz="1000" dirty="0" smtClean="0">
                <a:latin typeface="Times" pitchFamily="18" charset="0"/>
              </a:rPr>
              <a:t> </a:t>
            </a:r>
            <a:r>
              <a:rPr lang="nl-NL" sz="1000" dirty="0" err="1" smtClean="0">
                <a:latin typeface="Times" pitchFamily="18" charset="0"/>
              </a:rPr>
              <a:t>markets</a:t>
            </a:r>
            <a:endParaRPr lang="nl-NL" sz="1000" dirty="0" smtClean="0">
              <a:latin typeface="Times" pitchFamily="18" charset="0"/>
            </a:endParaRPr>
          </a:p>
          <a:p>
            <a:pPr marL="171450" lvl="1" indent="-171450" eaLnBrk="1" hangingPunct="1">
              <a:spcBef>
                <a:spcPts val="0"/>
              </a:spcBef>
              <a:buFontTx/>
              <a:buChar char="-"/>
              <a:defRPr/>
            </a:pPr>
            <a:r>
              <a:rPr lang="nl-NL" sz="1000" dirty="0" err="1" smtClean="0">
                <a:latin typeface="Times" pitchFamily="18" charset="0"/>
              </a:rPr>
              <a:t>Other</a:t>
            </a:r>
            <a:r>
              <a:rPr lang="nl-NL" sz="1000" dirty="0" smtClean="0">
                <a:latin typeface="Times" pitchFamily="18" charset="0"/>
              </a:rPr>
              <a:t> options </a:t>
            </a:r>
          </a:p>
        </p:txBody>
      </p:sp>
    </p:spTree>
    <p:extLst>
      <p:ext uri="{BB962C8B-B14F-4D97-AF65-F5344CB8AC3E}">
        <p14:creationId xmlns:p14="http://schemas.microsoft.com/office/powerpoint/2010/main" val="1039474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lvl1pPr defTabSz="915988">
              <a:defRPr sz="2400">
                <a:solidFill>
                  <a:schemeClr val="tx1"/>
                </a:solidFill>
                <a:latin typeface="Tahoma" pitchFamily="34" charset="0"/>
              </a:defRPr>
            </a:lvl1pPr>
            <a:lvl2pPr marL="742950" indent="-285750" defTabSz="915988">
              <a:defRPr sz="2400">
                <a:solidFill>
                  <a:schemeClr val="tx1"/>
                </a:solidFill>
                <a:latin typeface="Tahoma" pitchFamily="34" charset="0"/>
              </a:defRPr>
            </a:lvl2pPr>
            <a:lvl3pPr marL="1143000" indent="-228600" defTabSz="915988">
              <a:defRPr sz="2400">
                <a:solidFill>
                  <a:schemeClr val="tx1"/>
                </a:solidFill>
                <a:latin typeface="Tahoma" pitchFamily="34" charset="0"/>
              </a:defRPr>
            </a:lvl3pPr>
            <a:lvl4pPr marL="1600200" indent="-228600" defTabSz="915988">
              <a:defRPr sz="2400">
                <a:solidFill>
                  <a:schemeClr val="tx1"/>
                </a:solidFill>
                <a:latin typeface="Tahoma" pitchFamily="34" charset="0"/>
              </a:defRPr>
            </a:lvl4pPr>
            <a:lvl5pPr marL="2057400" indent="-228600" defTabSz="915988">
              <a:defRPr sz="2400">
                <a:solidFill>
                  <a:schemeClr val="tx1"/>
                </a:solidFill>
                <a:latin typeface="Tahoma" pitchFamily="34" charset="0"/>
              </a:defRPr>
            </a:lvl5pPr>
            <a:lvl6pPr marL="2514600" indent="-228600" defTabSz="915988" eaLnBrk="0" fontAlgn="base" hangingPunct="0">
              <a:spcBef>
                <a:spcPct val="0"/>
              </a:spcBef>
              <a:spcAft>
                <a:spcPct val="0"/>
              </a:spcAft>
              <a:defRPr sz="2400">
                <a:solidFill>
                  <a:schemeClr val="tx1"/>
                </a:solidFill>
                <a:latin typeface="Tahoma" pitchFamily="34" charset="0"/>
              </a:defRPr>
            </a:lvl6pPr>
            <a:lvl7pPr marL="2971800" indent="-228600" defTabSz="915988" eaLnBrk="0" fontAlgn="base" hangingPunct="0">
              <a:spcBef>
                <a:spcPct val="0"/>
              </a:spcBef>
              <a:spcAft>
                <a:spcPct val="0"/>
              </a:spcAft>
              <a:defRPr sz="2400">
                <a:solidFill>
                  <a:schemeClr val="tx1"/>
                </a:solidFill>
                <a:latin typeface="Tahoma" pitchFamily="34" charset="0"/>
              </a:defRPr>
            </a:lvl7pPr>
            <a:lvl8pPr marL="3429000" indent="-228600" defTabSz="915988" eaLnBrk="0" fontAlgn="base" hangingPunct="0">
              <a:spcBef>
                <a:spcPct val="0"/>
              </a:spcBef>
              <a:spcAft>
                <a:spcPct val="0"/>
              </a:spcAft>
              <a:defRPr sz="2400">
                <a:solidFill>
                  <a:schemeClr val="tx1"/>
                </a:solidFill>
                <a:latin typeface="Tahoma" pitchFamily="34" charset="0"/>
              </a:defRPr>
            </a:lvl8pPr>
            <a:lvl9pPr marL="3886200" indent="-228600" defTabSz="915988" eaLnBrk="0" fontAlgn="base" hangingPunct="0">
              <a:spcBef>
                <a:spcPct val="0"/>
              </a:spcBef>
              <a:spcAft>
                <a:spcPct val="0"/>
              </a:spcAft>
              <a:defRPr sz="2400">
                <a:solidFill>
                  <a:schemeClr val="tx1"/>
                </a:solidFill>
                <a:latin typeface="Tahoma" pitchFamily="34" charset="0"/>
              </a:defRPr>
            </a:lvl9pPr>
          </a:lstStyle>
          <a:p>
            <a:pPr marL="0" marR="0" lvl="0" indent="0" algn="r" defTabSz="915988" rtl="0" eaLnBrk="0" fontAlgn="base" latinLnBrk="0" hangingPunct="0">
              <a:lnSpc>
                <a:spcPct val="100000"/>
              </a:lnSpc>
              <a:spcBef>
                <a:spcPct val="0"/>
              </a:spcBef>
              <a:spcAft>
                <a:spcPct val="0"/>
              </a:spcAft>
              <a:buClrTx/>
              <a:buSzTx/>
              <a:buFontTx/>
              <a:buNone/>
              <a:tabLst/>
              <a:defRPr/>
            </a:pPr>
            <a:fld id="{45E9D9E3-8982-464A-AF63-2C9F6D8F8B59}" type="slidenum">
              <a:rPr kumimoji="0" lang="en-US" altLang="nl-NL" sz="1200" b="0" i="0" u="none" strike="noStrike" kern="1200" cap="none" spc="0" normalizeH="0" baseline="0" noProof="0" smtClean="0">
                <a:ln>
                  <a:noFill/>
                </a:ln>
                <a:solidFill>
                  <a:srgbClr val="000000"/>
                </a:solidFill>
                <a:effectLst/>
                <a:uLnTx/>
                <a:uFillTx/>
                <a:latin typeface="Times" charset="0"/>
                <a:ea typeface="+mn-ea"/>
                <a:cs typeface="+mn-cs"/>
              </a:rPr>
              <a:pPr marL="0" marR="0" lvl="0" indent="0" algn="r" defTabSz="915988" rtl="0" eaLnBrk="0" fontAlgn="base" latinLnBrk="0" hangingPunct="0">
                <a:lnSpc>
                  <a:spcPct val="100000"/>
                </a:lnSpc>
                <a:spcBef>
                  <a:spcPct val="0"/>
                </a:spcBef>
                <a:spcAft>
                  <a:spcPct val="0"/>
                </a:spcAft>
                <a:buClrTx/>
                <a:buSzTx/>
                <a:buFontTx/>
                <a:buNone/>
                <a:tabLst/>
                <a:defRPr/>
              </a:pPr>
              <a:t>21</a:t>
            </a:fld>
            <a:endParaRPr kumimoji="0" lang="en-US" altLang="nl-NL" sz="1200" b="0" i="0" u="none" strike="noStrike" kern="1200" cap="none" spc="0" normalizeH="0" baseline="0" noProof="0" smtClean="0">
              <a:ln>
                <a:noFill/>
              </a:ln>
              <a:solidFill>
                <a:srgbClr val="000000"/>
              </a:solidFill>
              <a:effectLst/>
              <a:uLnTx/>
              <a:uFillTx/>
              <a:latin typeface="Times" charset="0"/>
              <a:ea typeface="+mn-ea"/>
              <a:cs typeface="+mn-cs"/>
            </a:endParaRPr>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xfrm>
            <a:off x="906463" y="4716463"/>
            <a:ext cx="5303837" cy="4470400"/>
          </a:xfrm>
          <a:noFill/>
        </p:spPr>
        <p:txBody>
          <a:bodyPr/>
          <a:lstStyle/>
          <a:p>
            <a:pPr marL="228600" indent="-228600" eaLnBrk="1" hangingPunct="1"/>
            <a:endParaRPr lang="nl-NL" altLang="nl-NL" smtClean="0"/>
          </a:p>
        </p:txBody>
      </p:sp>
    </p:spTree>
    <p:extLst>
      <p:ext uri="{BB962C8B-B14F-4D97-AF65-F5344CB8AC3E}">
        <p14:creationId xmlns:p14="http://schemas.microsoft.com/office/powerpoint/2010/main" val="3374847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lvl1pPr defTabSz="915988">
              <a:defRPr sz="2400">
                <a:solidFill>
                  <a:schemeClr val="tx1"/>
                </a:solidFill>
                <a:latin typeface="Tahoma" pitchFamily="34" charset="0"/>
              </a:defRPr>
            </a:lvl1pPr>
            <a:lvl2pPr marL="742950" indent="-285750" defTabSz="915988">
              <a:defRPr sz="2400">
                <a:solidFill>
                  <a:schemeClr val="tx1"/>
                </a:solidFill>
                <a:latin typeface="Tahoma" pitchFamily="34" charset="0"/>
              </a:defRPr>
            </a:lvl2pPr>
            <a:lvl3pPr marL="1143000" indent="-228600" defTabSz="915988">
              <a:defRPr sz="2400">
                <a:solidFill>
                  <a:schemeClr val="tx1"/>
                </a:solidFill>
                <a:latin typeface="Tahoma" pitchFamily="34" charset="0"/>
              </a:defRPr>
            </a:lvl3pPr>
            <a:lvl4pPr marL="1600200" indent="-228600" defTabSz="915988">
              <a:defRPr sz="2400">
                <a:solidFill>
                  <a:schemeClr val="tx1"/>
                </a:solidFill>
                <a:latin typeface="Tahoma" pitchFamily="34" charset="0"/>
              </a:defRPr>
            </a:lvl4pPr>
            <a:lvl5pPr marL="2057400" indent="-228600" defTabSz="915988">
              <a:defRPr sz="2400">
                <a:solidFill>
                  <a:schemeClr val="tx1"/>
                </a:solidFill>
                <a:latin typeface="Tahoma" pitchFamily="34" charset="0"/>
              </a:defRPr>
            </a:lvl5pPr>
            <a:lvl6pPr marL="2514600" indent="-228600" defTabSz="915988" eaLnBrk="0" fontAlgn="base" hangingPunct="0">
              <a:spcBef>
                <a:spcPct val="0"/>
              </a:spcBef>
              <a:spcAft>
                <a:spcPct val="0"/>
              </a:spcAft>
              <a:defRPr sz="2400">
                <a:solidFill>
                  <a:schemeClr val="tx1"/>
                </a:solidFill>
                <a:latin typeface="Tahoma" pitchFamily="34" charset="0"/>
              </a:defRPr>
            </a:lvl6pPr>
            <a:lvl7pPr marL="2971800" indent="-228600" defTabSz="915988" eaLnBrk="0" fontAlgn="base" hangingPunct="0">
              <a:spcBef>
                <a:spcPct val="0"/>
              </a:spcBef>
              <a:spcAft>
                <a:spcPct val="0"/>
              </a:spcAft>
              <a:defRPr sz="2400">
                <a:solidFill>
                  <a:schemeClr val="tx1"/>
                </a:solidFill>
                <a:latin typeface="Tahoma" pitchFamily="34" charset="0"/>
              </a:defRPr>
            </a:lvl7pPr>
            <a:lvl8pPr marL="3429000" indent="-228600" defTabSz="915988" eaLnBrk="0" fontAlgn="base" hangingPunct="0">
              <a:spcBef>
                <a:spcPct val="0"/>
              </a:spcBef>
              <a:spcAft>
                <a:spcPct val="0"/>
              </a:spcAft>
              <a:defRPr sz="2400">
                <a:solidFill>
                  <a:schemeClr val="tx1"/>
                </a:solidFill>
                <a:latin typeface="Tahoma" pitchFamily="34" charset="0"/>
              </a:defRPr>
            </a:lvl8pPr>
            <a:lvl9pPr marL="3886200" indent="-228600" defTabSz="915988" eaLnBrk="0" fontAlgn="base" hangingPunct="0">
              <a:spcBef>
                <a:spcPct val="0"/>
              </a:spcBef>
              <a:spcAft>
                <a:spcPct val="0"/>
              </a:spcAft>
              <a:defRPr sz="2400">
                <a:solidFill>
                  <a:schemeClr val="tx1"/>
                </a:solidFill>
                <a:latin typeface="Tahoma" pitchFamily="34" charset="0"/>
              </a:defRPr>
            </a:lvl9pPr>
          </a:lstStyle>
          <a:p>
            <a:pPr marL="0" marR="0" lvl="0" indent="0" algn="r" defTabSz="915988" rtl="0" eaLnBrk="0" fontAlgn="base" latinLnBrk="0" hangingPunct="0">
              <a:lnSpc>
                <a:spcPct val="100000"/>
              </a:lnSpc>
              <a:spcBef>
                <a:spcPct val="0"/>
              </a:spcBef>
              <a:spcAft>
                <a:spcPct val="0"/>
              </a:spcAft>
              <a:buClrTx/>
              <a:buSzTx/>
              <a:buFontTx/>
              <a:buNone/>
              <a:tabLst/>
              <a:defRPr/>
            </a:pPr>
            <a:fld id="{6CA8E537-78F0-4EEA-B7F4-12227B08B781}" type="slidenum">
              <a:rPr kumimoji="0" lang="en-US" altLang="nl-NL" sz="1200" b="0" i="0" u="none" strike="noStrike" kern="1200" cap="none" spc="0" normalizeH="0" baseline="0" noProof="0">
                <a:ln>
                  <a:noFill/>
                </a:ln>
                <a:solidFill>
                  <a:srgbClr val="000000"/>
                </a:solidFill>
                <a:effectLst/>
                <a:uLnTx/>
                <a:uFillTx/>
                <a:latin typeface="Times" pitchFamily="18" charset="0"/>
                <a:ea typeface="+mn-ea"/>
                <a:cs typeface="+mn-cs"/>
              </a:rPr>
              <a:pPr marL="0" marR="0" lvl="0" indent="0" algn="r" defTabSz="915988" rtl="0" eaLnBrk="0" fontAlgn="base" latinLnBrk="0" hangingPunct="0">
                <a:lnSpc>
                  <a:spcPct val="100000"/>
                </a:lnSpc>
                <a:spcBef>
                  <a:spcPct val="0"/>
                </a:spcBef>
                <a:spcAft>
                  <a:spcPct val="0"/>
                </a:spcAft>
                <a:buClrTx/>
                <a:buSzTx/>
                <a:buFontTx/>
                <a:buNone/>
                <a:tabLst/>
                <a:defRPr/>
              </a:pPr>
              <a:t>22</a:t>
            </a:fld>
            <a:endParaRPr kumimoji="0" lang="en-US" altLang="nl-NL"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xfrm>
            <a:off x="906463" y="4716463"/>
            <a:ext cx="5514975" cy="4470400"/>
          </a:xfrm>
          <a:noFill/>
        </p:spPr>
        <p:txBody>
          <a:bodyPr/>
          <a:lstStyle/>
          <a:p>
            <a:pPr marL="228600" indent="-228600" eaLnBrk="1" hangingPunct="1">
              <a:spcBef>
                <a:spcPct val="0"/>
              </a:spcBef>
            </a:pPr>
            <a:r>
              <a:rPr lang="nl-NL" altLang="nl-NL" sz="1000" smtClean="0">
                <a:latin typeface="Times" pitchFamily="18" charset="0"/>
              </a:rPr>
              <a:t>Why strategic phase?	To compare and choose between strategic alternatives!</a:t>
            </a:r>
          </a:p>
          <a:p>
            <a:pPr marL="228600" indent="-228600" eaLnBrk="1" hangingPunct="1">
              <a:spcBef>
                <a:spcPct val="0"/>
              </a:spcBef>
            </a:pPr>
            <a:r>
              <a:rPr lang="nl-NL" altLang="nl-NL" sz="1000" smtClean="0">
                <a:latin typeface="Times" pitchFamily="18" charset="0"/>
              </a:rPr>
              <a:t>What does idea involve?	Not just a product but also ideas about the user group, the usage</a:t>
            </a:r>
          </a:p>
          <a:p>
            <a:pPr marL="228600" indent="-228600" eaLnBrk="1" hangingPunct="1">
              <a:spcBef>
                <a:spcPct val="0"/>
              </a:spcBef>
            </a:pPr>
            <a:r>
              <a:rPr lang="nl-NL" altLang="nl-NL" sz="1000" smtClean="0">
                <a:latin typeface="Times" pitchFamily="18" charset="0"/>
              </a:rPr>
              <a:t>			context, the technology, the production process, the marketing</a:t>
            </a:r>
          </a:p>
          <a:p>
            <a:pPr marL="228600" indent="-228600" eaLnBrk="1" hangingPunct="1">
              <a:spcBef>
                <a:spcPct val="0"/>
              </a:spcBef>
            </a:pPr>
            <a:r>
              <a:rPr lang="nl-NL" altLang="nl-NL" sz="1000" smtClean="0">
                <a:latin typeface="Times" pitchFamily="18" charset="0"/>
              </a:rPr>
              <a:t>			plan (business model), life cycle management.</a:t>
            </a:r>
          </a:p>
          <a:p>
            <a:pPr marL="228600" indent="-228600" eaLnBrk="1" hangingPunct="1">
              <a:spcBef>
                <a:spcPct val="0"/>
              </a:spcBef>
            </a:pPr>
            <a:r>
              <a:rPr lang="nl-NL" altLang="nl-NL" sz="1000" smtClean="0">
                <a:latin typeface="Times" pitchFamily="18" charset="0"/>
              </a:rPr>
              <a:t>What does concept mean?	Visualization, simulation or paper and pencil version of the</a:t>
            </a:r>
          </a:p>
          <a:p>
            <a:pPr marL="228600" indent="-228600" eaLnBrk="1" hangingPunct="1">
              <a:spcBef>
                <a:spcPct val="0"/>
              </a:spcBef>
            </a:pPr>
            <a:r>
              <a:rPr lang="nl-NL" altLang="nl-NL" sz="1000" smtClean="0">
                <a:latin typeface="Times" pitchFamily="18" charset="0"/>
              </a:rPr>
              <a:t>			product in usage context with users.</a:t>
            </a:r>
          </a:p>
          <a:p>
            <a:pPr marL="228600" indent="-228600" eaLnBrk="1" hangingPunct="1">
              <a:spcBef>
                <a:spcPct val="0"/>
              </a:spcBef>
            </a:pPr>
            <a:r>
              <a:rPr lang="nl-NL" altLang="nl-NL" sz="1000" smtClean="0">
                <a:latin typeface="Times" pitchFamily="18" charset="0"/>
              </a:rPr>
              <a:t>Why product, production and marketing in parallel?</a:t>
            </a:r>
          </a:p>
          <a:p>
            <a:pPr marL="228600" indent="-228600" eaLnBrk="1" hangingPunct="1">
              <a:spcBef>
                <a:spcPct val="0"/>
              </a:spcBef>
            </a:pPr>
            <a:r>
              <a:rPr lang="nl-NL" altLang="nl-NL" sz="1000" smtClean="0">
                <a:latin typeface="Times" pitchFamily="18" charset="0"/>
              </a:rPr>
              <a:t>			Because of their intimate relationship. Example: modular product!</a:t>
            </a:r>
          </a:p>
          <a:p>
            <a:pPr marL="228600" indent="-228600" eaLnBrk="1" hangingPunct="1">
              <a:spcBef>
                <a:spcPct val="0"/>
              </a:spcBef>
            </a:pPr>
            <a:r>
              <a:rPr lang="nl-NL" altLang="nl-NL" sz="1000" smtClean="0">
                <a:latin typeface="Times" pitchFamily="18" charset="0"/>
              </a:rPr>
              <a:t>Why life cycle?		Implementation often means a handover and that is a source of </a:t>
            </a:r>
          </a:p>
          <a:p>
            <a:pPr marL="228600" indent="-228600" eaLnBrk="1" hangingPunct="1">
              <a:spcBef>
                <a:spcPct val="0"/>
              </a:spcBef>
            </a:pPr>
            <a:r>
              <a:rPr lang="nl-NL" altLang="nl-NL" sz="1000" smtClean="0">
                <a:latin typeface="Times" pitchFamily="18" charset="0"/>
              </a:rPr>
              <a:t>			problems. Later improvements require the samen expertise used </a:t>
            </a:r>
          </a:p>
          <a:p>
            <a:pPr marL="228600" indent="-228600" eaLnBrk="1" hangingPunct="1">
              <a:spcBef>
                <a:spcPct val="0"/>
              </a:spcBef>
            </a:pPr>
            <a:r>
              <a:rPr lang="nl-NL" altLang="nl-NL" sz="1000" smtClean="0">
                <a:latin typeface="Times" pitchFamily="18" charset="0"/>
              </a:rPr>
              <a:t>			during original development </a:t>
            </a:r>
            <a:br>
              <a:rPr lang="nl-NL" altLang="nl-NL" sz="1000" smtClean="0">
                <a:latin typeface="Times" pitchFamily="18" charset="0"/>
              </a:rPr>
            </a:br>
            <a:r>
              <a:rPr lang="nl-NL" altLang="nl-NL" sz="1000" smtClean="0">
                <a:latin typeface="Times" pitchFamily="18" charset="0"/>
              </a:rPr>
              <a:t>		(example: dissolving knowledge for products introduced will pose a </a:t>
            </a:r>
          </a:p>
          <a:p>
            <a:pPr marL="228600" indent="-228600" eaLnBrk="1" hangingPunct="1">
              <a:spcBef>
                <a:spcPct val="0"/>
              </a:spcBef>
            </a:pPr>
            <a:r>
              <a:rPr lang="nl-NL" altLang="nl-NL" sz="1000" smtClean="0">
                <a:latin typeface="Times" pitchFamily="18" charset="0"/>
              </a:rPr>
              <a:t>			serious problem afterwards: military radar systems) .</a:t>
            </a:r>
          </a:p>
          <a:p>
            <a:pPr marL="228600" indent="-228600" eaLnBrk="1" hangingPunct="1">
              <a:spcBef>
                <a:spcPct val="0"/>
              </a:spcBef>
            </a:pPr>
            <a:r>
              <a:rPr lang="nl-NL" altLang="nl-NL" sz="1000" smtClean="0">
                <a:latin typeface="Times" pitchFamily="18" charset="0"/>
              </a:rPr>
              <a:t>Why go-no go?		Process otherwise never stops</a:t>
            </a:r>
          </a:p>
          <a:p>
            <a:pPr marL="228600" indent="-228600" eaLnBrk="1" hangingPunct="1">
              <a:spcBef>
                <a:spcPct val="0"/>
              </a:spcBef>
            </a:pPr>
            <a:r>
              <a:rPr lang="nl-NL" altLang="nl-NL" sz="1000" smtClean="0">
                <a:latin typeface="Times" pitchFamily="18" charset="0"/>
              </a:rPr>
              <a:t>			(project teams have a tendency to go on always)</a:t>
            </a:r>
          </a:p>
          <a:p>
            <a:pPr marL="228600" indent="-228600" eaLnBrk="1" hangingPunct="1">
              <a:spcBef>
                <a:spcPct val="0"/>
              </a:spcBef>
            </a:pPr>
            <a:r>
              <a:rPr lang="nl-NL" altLang="nl-NL" sz="1000" smtClean="0">
                <a:latin typeface="Times" pitchFamily="18" charset="0"/>
              </a:rPr>
              <a:t>			Management involvement is important</a:t>
            </a:r>
          </a:p>
          <a:p>
            <a:pPr marL="228600" indent="-228600" eaLnBrk="1" hangingPunct="1">
              <a:spcBef>
                <a:spcPct val="0"/>
              </a:spcBef>
            </a:pPr>
            <a:r>
              <a:rPr lang="nl-NL" altLang="nl-NL" sz="1000" smtClean="0">
                <a:latin typeface="Times" pitchFamily="18" charset="0"/>
              </a:rPr>
              <a:t>			Technical feasability and market potential need to be checked</a:t>
            </a:r>
          </a:p>
          <a:p>
            <a:pPr marL="228600" indent="-228600" eaLnBrk="1" hangingPunct="1">
              <a:spcBef>
                <a:spcPct val="0"/>
              </a:spcBef>
            </a:pPr>
            <a:r>
              <a:rPr lang="nl-NL" altLang="nl-NL" sz="1000" smtClean="0">
                <a:latin typeface="Times" pitchFamily="18" charset="0"/>
              </a:rPr>
              <a:t>			through the entire process.</a:t>
            </a:r>
          </a:p>
          <a:p>
            <a:pPr marL="228600" indent="-228600" eaLnBrk="1" hangingPunct="1">
              <a:spcBef>
                <a:spcPct val="0"/>
              </a:spcBef>
            </a:pPr>
            <a:r>
              <a:rPr lang="nl-NL" altLang="nl-NL" sz="1000" smtClean="0">
                <a:latin typeface="Times" pitchFamily="18" charset="0"/>
              </a:rPr>
              <a:t>			(example: size of the potential market as criterium for medicine </a:t>
            </a:r>
          </a:p>
          <a:p>
            <a:pPr marL="228600" indent="-228600" eaLnBrk="1" hangingPunct="1">
              <a:spcBef>
                <a:spcPct val="0"/>
              </a:spcBef>
            </a:pPr>
            <a:r>
              <a:rPr lang="nl-NL" altLang="nl-NL" sz="1000" smtClean="0">
                <a:latin typeface="Times" pitchFamily="18" charset="0"/>
              </a:rPr>
              <a:t>			development)</a:t>
            </a:r>
          </a:p>
          <a:p>
            <a:pPr marL="228600" indent="-228600" eaLnBrk="1" hangingPunct="1">
              <a:spcBef>
                <a:spcPct val="0"/>
              </a:spcBef>
            </a:pPr>
            <a:r>
              <a:rPr lang="nl-NL" altLang="nl-NL" sz="1000" smtClean="0">
                <a:latin typeface="Times" pitchFamily="18" charset="0"/>
              </a:rPr>
              <a:t>Why market/technology info throughout the process?</a:t>
            </a:r>
          </a:p>
          <a:p>
            <a:pPr marL="228600" indent="-228600" eaLnBrk="1" hangingPunct="1">
              <a:spcBef>
                <a:spcPct val="0"/>
              </a:spcBef>
            </a:pPr>
            <a:r>
              <a:rPr lang="nl-NL" altLang="nl-NL" sz="1000" smtClean="0">
                <a:latin typeface="Times" pitchFamily="18" charset="0"/>
              </a:rPr>
              <a:t>			To assess viability early on in the process! To involve customers </a:t>
            </a:r>
          </a:p>
          <a:p>
            <a:pPr marL="228600" indent="-228600" eaLnBrk="1" hangingPunct="1">
              <a:spcBef>
                <a:spcPct val="0"/>
              </a:spcBef>
            </a:pPr>
            <a:r>
              <a:rPr lang="nl-NL" altLang="nl-NL" sz="1000" smtClean="0">
                <a:latin typeface="Times" pitchFamily="18" charset="0"/>
              </a:rPr>
              <a:t>			and other stakeholers and technical aspects throughout the process.</a:t>
            </a:r>
          </a:p>
          <a:p>
            <a:pPr marL="228600" indent="-228600" eaLnBrk="1" hangingPunct="1">
              <a:spcBef>
                <a:spcPct val="0"/>
              </a:spcBef>
            </a:pPr>
            <a:r>
              <a:rPr lang="nl-NL" altLang="nl-NL" sz="1000" smtClean="0">
                <a:latin typeface="Times" pitchFamily="18" charset="0"/>
              </a:rPr>
              <a:t>			(large system development: some problems are ignored untill the </a:t>
            </a:r>
          </a:p>
          <a:p>
            <a:pPr marL="228600" indent="-228600" eaLnBrk="1" hangingPunct="1">
              <a:spcBef>
                <a:spcPct val="0"/>
              </a:spcBef>
            </a:pPr>
            <a:r>
              <a:rPr lang="nl-NL" altLang="nl-NL" sz="1000" smtClean="0">
                <a:latin typeface="Times" pitchFamily="18" charset="0"/>
              </a:rPr>
              <a:t>			end of the project and then, too late tend to block the entire effort)</a:t>
            </a:r>
          </a:p>
          <a:p>
            <a:pPr marL="228600" indent="-228600" eaLnBrk="1" hangingPunct="1">
              <a:spcBef>
                <a:spcPct val="0"/>
              </a:spcBef>
            </a:pPr>
            <a:endParaRPr lang="nl-NL" altLang="nl-NL" sz="1000" smtClean="0">
              <a:latin typeface="Times" pitchFamily="18" charset="0"/>
            </a:endParaRPr>
          </a:p>
          <a:p>
            <a:pPr marL="228600" indent="-228600" eaLnBrk="1" hangingPunct="1">
              <a:spcBef>
                <a:spcPct val="0"/>
              </a:spcBef>
            </a:pPr>
            <a:r>
              <a:rPr lang="nl-NL" altLang="nl-NL" sz="1000" smtClean="0">
                <a:latin typeface="Times" pitchFamily="18" charset="0"/>
              </a:rPr>
              <a:t>			</a:t>
            </a:r>
          </a:p>
        </p:txBody>
      </p:sp>
    </p:spTree>
    <p:extLst>
      <p:ext uri="{BB962C8B-B14F-4D97-AF65-F5344CB8AC3E}">
        <p14:creationId xmlns:p14="http://schemas.microsoft.com/office/powerpoint/2010/main" val="1560363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lvl1pPr defTabSz="915988">
              <a:defRPr sz="2400">
                <a:solidFill>
                  <a:schemeClr val="tx1"/>
                </a:solidFill>
                <a:latin typeface="Tahoma" pitchFamily="34" charset="0"/>
              </a:defRPr>
            </a:lvl1pPr>
            <a:lvl2pPr marL="742950" indent="-285750" defTabSz="915988">
              <a:defRPr sz="2400">
                <a:solidFill>
                  <a:schemeClr val="tx1"/>
                </a:solidFill>
                <a:latin typeface="Tahoma" pitchFamily="34" charset="0"/>
              </a:defRPr>
            </a:lvl2pPr>
            <a:lvl3pPr marL="1143000" indent="-228600" defTabSz="915988">
              <a:defRPr sz="2400">
                <a:solidFill>
                  <a:schemeClr val="tx1"/>
                </a:solidFill>
                <a:latin typeface="Tahoma" pitchFamily="34" charset="0"/>
              </a:defRPr>
            </a:lvl3pPr>
            <a:lvl4pPr marL="1600200" indent="-228600" defTabSz="915988">
              <a:defRPr sz="2400">
                <a:solidFill>
                  <a:schemeClr val="tx1"/>
                </a:solidFill>
                <a:latin typeface="Tahoma" pitchFamily="34" charset="0"/>
              </a:defRPr>
            </a:lvl4pPr>
            <a:lvl5pPr marL="2057400" indent="-228600" defTabSz="915988">
              <a:defRPr sz="2400">
                <a:solidFill>
                  <a:schemeClr val="tx1"/>
                </a:solidFill>
                <a:latin typeface="Tahoma" pitchFamily="34" charset="0"/>
              </a:defRPr>
            </a:lvl5pPr>
            <a:lvl6pPr marL="2514600" indent="-228600" defTabSz="915988" eaLnBrk="0" fontAlgn="base" hangingPunct="0">
              <a:spcBef>
                <a:spcPct val="0"/>
              </a:spcBef>
              <a:spcAft>
                <a:spcPct val="0"/>
              </a:spcAft>
              <a:defRPr sz="2400">
                <a:solidFill>
                  <a:schemeClr val="tx1"/>
                </a:solidFill>
                <a:latin typeface="Tahoma" pitchFamily="34" charset="0"/>
              </a:defRPr>
            </a:lvl6pPr>
            <a:lvl7pPr marL="2971800" indent="-228600" defTabSz="915988" eaLnBrk="0" fontAlgn="base" hangingPunct="0">
              <a:spcBef>
                <a:spcPct val="0"/>
              </a:spcBef>
              <a:spcAft>
                <a:spcPct val="0"/>
              </a:spcAft>
              <a:defRPr sz="2400">
                <a:solidFill>
                  <a:schemeClr val="tx1"/>
                </a:solidFill>
                <a:latin typeface="Tahoma" pitchFamily="34" charset="0"/>
              </a:defRPr>
            </a:lvl7pPr>
            <a:lvl8pPr marL="3429000" indent="-228600" defTabSz="915988" eaLnBrk="0" fontAlgn="base" hangingPunct="0">
              <a:spcBef>
                <a:spcPct val="0"/>
              </a:spcBef>
              <a:spcAft>
                <a:spcPct val="0"/>
              </a:spcAft>
              <a:defRPr sz="2400">
                <a:solidFill>
                  <a:schemeClr val="tx1"/>
                </a:solidFill>
                <a:latin typeface="Tahoma" pitchFamily="34" charset="0"/>
              </a:defRPr>
            </a:lvl8pPr>
            <a:lvl9pPr marL="3886200" indent="-228600" defTabSz="915988" eaLnBrk="0" fontAlgn="base" hangingPunct="0">
              <a:spcBef>
                <a:spcPct val="0"/>
              </a:spcBef>
              <a:spcAft>
                <a:spcPct val="0"/>
              </a:spcAft>
              <a:defRPr sz="2400">
                <a:solidFill>
                  <a:schemeClr val="tx1"/>
                </a:solidFill>
                <a:latin typeface="Tahoma" pitchFamily="34" charset="0"/>
              </a:defRPr>
            </a:lvl9pPr>
          </a:lstStyle>
          <a:p>
            <a:pPr marL="0" marR="0" lvl="0" indent="0" algn="r" defTabSz="915988" rtl="0" eaLnBrk="0" fontAlgn="base" latinLnBrk="0" hangingPunct="0">
              <a:lnSpc>
                <a:spcPct val="100000"/>
              </a:lnSpc>
              <a:spcBef>
                <a:spcPct val="0"/>
              </a:spcBef>
              <a:spcAft>
                <a:spcPct val="0"/>
              </a:spcAft>
              <a:buClrTx/>
              <a:buSzTx/>
              <a:buFontTx/>
              <a:buNone/>
              <a:tabLst/>
              <a:defRPr/>
            </a:pPr>
            <a:fld id="{6CA8E537-78F0-4EEA-B7F4-12227B08B781}" type="slidenum">
              <a:rPr kumimoji="0" lang="en-US" altLang="nl-NL" sz="1200" b="0" i="0" u="none" strike="noStrike" kern="1200" cap="none" spc="0" normalizeH="0" baseline="0" noProof="0">
                <a:ln>
                  <a:noFill/>
                </a:ln>
                <a:solidFill>
                  <a:srgbClr val="000000"/>
                </a:solidFill>
                <a:effectLst/>
                <a:uLnTx/>
                <a:uFillTx/>
                <a:latin typeface="Times" pitchFamily="18" charset="0"/>
                <a:ea typeface="+mn-ea"/>
                <a:cs typeface="+mn-cs"/>
              </a:rPr>
              <a:pPr marL="0" marR="0" lvl="0" indent="0" algn="r" defTabSz="915988" rtl="0" eaLnBrk="0" fontAlgn="base" latinLnBrk="0" hangingPunct="0">
                <a:lnSpc>
                  <a:spcPct val="100000"/>
                </a:lnSpc>
                <a:spcBef>
                  <a:spcPct val="0"/>
                </a:spcBef>
                <a:spcAft>
                  <a:spcPct val="0"/>
                </a:spcAft>
                <a:buClrTx/>
                <a:buSzTx/>
                <a:buFontTx/>
                <a:buNone/>
                <a:tabLst/>
                <a:defRPr/>
              </a:pPr>
              <a:t>23</a:t>
            </a:fld>
            <a:endParaRPr kumimoji="0" lang="en-US" altLang="nl-NL"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xfrm>
            <a:off x="906463" y="4716463"/>
            <a:ext cx="5514975" cy="4470400"/>
          </a:xfrm>
          <a:noFill/>
        </p:spPr>
        <p:txBody>
          <a:bodyPr/>
          <a:lstStyle/>
          <a:p>
            <a:pPr marL="228600" indent="-228600" eaLnBrk="1" hangingPunct="1">
              <a:spcBef>
                <a:spcPct val="0"/>
              </a:spcBef>
            </a:pPr>
            <a:r>
              <a:rPr lang="nl-NL" altLang="nl-NL" sz="1100" dirty="0" err="1" smtClean="0">
                <a:latin typeface="Times" pitchFamily="18" charset="0"/>
              </a:rPr>
              <a:t>Why</a:t>
            </a:r>
            <a:r>
              <a:rPr lang="nl-NL" altLang="nl-NL" sz="1100" dirty="0" smtClean="0">
                <a:latin typeface="Times" pitchFamily="18" charset="0"/>
              </a:rPr>
              <a:t> are </a:t>
            </a:r>
            <a:r>
              <a:rPr lang="nl-NL" altLang="nl-NL" sz="1100" dirty="0" err="1" smtClean="0">
                <a:latin typeface="Times" pitchFamily="18" charset="0"/>
              </a:rPr>
              <a:t>the</a:t>
            </a:r>
            <a:r>
              <a:rPr lang="nl-NL" altLang="nl-NL" sz="1100" dirty="0" smtClean="0">
                <a:latin typeface="Times" pitchFamily="18" charset="0"/>
              </a:rPr>
              <a:t> </a:t>
            </a:r>
            <a:r>
              <a:rPr lang="nl-NL" altLang="nl-NL" sz="1100" dirty="0" err="1" smtClean="0">
                <a:latin typeface="Times" pitchFamily="18" charset="0"/>
              </a:rPr>
              <a:t>three</a:t>
            </a:r>
            <a:r>
              <a:rPr lang="nl-NL" altLang="nl-NL" sz="1100" dirty="0" smtClean="0">
                <a:latin typeface="Times" pitchFamily="18" charset="0"/>
              </a:rPr>
              <a:t> </a:t>
            </a:r>
            <a:r>
              <a:rPr lang="nl-NL" altLang="nl-NL" sz="1100" dirty="0" err="1" smtClean="0">
                <a:latin typeface="Times" pitchFamily="18" charset="0"/>
              </a:rPr>
              <a:t>elements</a:t>
            </a:r>
            <a:r>
              <a:rPr lang="nl-NL" altLang="nl-NL" sz="1100" dirty="0" smtClean="0">
                <a:latin typeface="Times" pitchFamily="18" charset="0"/>
              </a:rPr>
              <a:t> in </a:t>
            </a:r>
            <a:r>
              <a:rPr lang="nl-NL" altLang="nl-NL" sz="1100" dirty="0" err="1" smtClean="0">
                <a:latin typeface="Times" pitchFamily="18" charset="0"/>
              </a:rPr>
              <a:t>the</a:t>
            </a:r>
            <a:r>
              <a:rPr lang="nl-NL" altLang="nl-NL" sz="1100" dirty="0" smtClean="0">
                <a:latin typeface="Times" pitchFamily="18" charset="0"/>
              </a:rPr>
              <a:t> </a:t>
            </a:r>
            <a:r>
              <a:rPr lang="nl-NL" altLang="nl-NL" sz="1100" dirty="0" err="1" smtClean="0">
                <a:latin typeface="Times" pitchFamily="18" charset="0"/>
              </a:rPr>
              <a:t>middle</a:t>
            </a:r>
            <a:r>
              <a:rPr lang="nl-NL" altLang="nl-NL" sz="1100" dirty="0" smtClean="0">
                <a:latin typeface="Times" pitchFamily="18" charset="0"/>
              </a:rPr>
              <a:t> </a:t>
            </a:r>
            <a:r>
              <a:rPr lang="nl-NL" altLang="nl-NL" sz="1100" dirty="0" err="1" smtClean="0">
                <a:latin typeface="Times" pitchFamily="18" charset="0"/>
              </a:rPr>
              <a:t>scheduled</a:t>
            </a:r>
            <a:r>
              <a:rPr lang="nl-NL" altLang="nl-NL" sz="1100" dirty="0" smtClean="0">
                <a:latin typeface="Times" pitchFamily="18" charset="0"/>
              </a:rPr>
              <a:t> in parallel?</a:t>
            </a:r>
          </a:p>
          <a:p>
            <a:pPr marL="228600" indent="-228600" eaLnBrk="1" hangingPunct="1">
              <a:spcBef>
                <a:spcPct val="0"/>
              </a:spcBef>
              <a:buFont typeface="+mj-lt"/>
              <a:buAutoNum type="arabicPeriod"/>
            </a:pPr>
            <a:r>
              <a:rPr lang="nl-NL" altLang="nl-NL" sz="1100" dirty="0" err="1" smtClean="0">
                <a:latin typeface="Times" pitchFamily="18" charset="0"/>
              </a:rPr>
              <a:t>Because</a:t>
            </a:r>
            <a:r>
              <a:rPr lang="nl-NL" altLang="nl-NL" sz="1100" dirty="0" smtClean="0">
                <a:latin typeface="Times" pitchFamily="18" charset="0"/>
              </a:rPr>
              <a:t> </a:t>
            </a:r>
            <a:r>
              <a:rPr lang="nl-NL" altLang="nl-NL" sz="1100" dirty="0" err="1" smtClean="0">
                <a:latin typeface="Times" pitchFamily="18" charset="0"/>
              </a:rPr>
              <a:t>they</a:t>
            </a:r>
            <a:r>
              <a:rPr lang="nl-NL" altLang="nl-NL" sz="1100" dirty="0" smtClean="0">
                <a:latin typeface="Times" pitchFamily="18" charset="0"/>
              </a:rPr>
              <a:t> </a:t>
            </a:r>
            <a:r>
              <a:rPr lang="nl-NL" altLang="nl-NL" sz="1100" dirty="0" err="1" smtClean="0">
                <a:latin typeface="Times" pitchFamily="18" charset="0"/>
              </a:rPr>
              <a:t>need</a:t>
            </a:r>
            <a:r>
              <a:rPr lang="nl-NL" altLang="nl-NL" sz="1100" dirty="0" smtClean="0">
                <a:latin typeface="Times" pitchFamily="18" charset="0"/>
              </a:rPr>
              <a:t> </a:t>
            </a:r>
            <a:r>
              <a:rPr lang="nl-NL" altLang="nl-NL" sz="1100" dirty="0" err="1" smtClean="0">
                <a:latin typeface="Times" pitchFamily="18" charset="0"/>
              </a:rPr>
              <a:t>the</a:t>
            </a:r>
            <a:r>
              <a:rPr lang="nl-NL" altLang="nl-NL" sz="1100" dirty="0" smtClean="0">
                <a:latin typeface="Times" pitchFamily="18" charset="0"/>
              </a:rPr>
              <a:t> </a:t>
            </a:r>
            <a:r>
              <a:rPr lang="nl-NL" altLang="nl-NL" sz="1100" dirty="0" err="1" smtClean="0">
                <a:latin typeface="Times" pitchFamily="18" charset="0"/>
              </a:rPr>
              <a:t>same</a:t>
            </a:r>
            <a:r>
              <a:rPr lang="nl-NL" altLang="nl-NL" sz="1100" dirty="0" smtClean="0">
                <a:latin typeface="Times" pitchFamily="18" charset="0"/>
              </a:rPr>
              <a:t> input </a:t>
            </a:r>
            <a:r>
              <a:rPr lang="nl-NL" altLang="nl-NL" sz="1100" dirty="0" err="1" smtClean="0">
                <a:latin typeface="Times" pitchFamily="18" charset="0"/>
              </a:rPr>
              <a:t>from</a:t>
            </a:r>
            <a:r>
              <a:rPr lang="nl-NL" altLang="nl-NL" sz="1100" dirty="0" smtClean="0">
                <a:latin typeface="Times" pitchFamily="18" charset="0"/>
              </a:rPr>
              <a:t> </a:t>
            </a:r>
            <a:r>
              <a:rPr lang="nl-NL" altLang="nl-NL" sz="1100" dirty="0" err="1" smtClean="0">
                <a:latin typeface="Times" pitchFamily="18" charset="0"/>
              </a:rPr>
              <a:t>the</a:t>
            </a:r>
            <a:r>
              <a:rPr lang="nl-NL" altLang="nl-NL" sz="1100" dirty="0" smtClean="0">
                <a:latin typeface="Times" pitchFamily="18" charset="0"/>
              </a:rPr>
              <a:t> </a:t>
            </a:r>
            <a:r>
              <a:rPr lang="nl-NL" altLang="nl-NL" sz="1100" dirty="0" err="1" smtClean="0">
                <a:latin typeface="Times" pitchFamily="18" charset="0"/>
              </a:rPr>
              <a:t>previous</a:t>
            </a:r>
            <a:r>
              <a:rPr lang="nl-NL" altLang="nl-NL" sz="1100" dirty="0" smtClean="0">
                <a:latin typeface="Times" pitchFamily="18" charset="0"/>
              </a:rPr>
              <a:t> </a:t>
            </a:r>
            <a:r>
              <a:rPr lang="nl-NL" altLang="nl-NL" sz="1100" dirty="0" err="1" smtClean="0">
                <a:latin typeface="Times" pitchFamily="18" charset="0"/>
              </a:rPr>
              <a:t>phase</a:t>
            </a:r>
            <a:endParaRPr lang="nl-NL" altLang="nl-NL" sz="1100" dirty="0" smtClean="0">
              <a:latin typeface="Times" pitchFamily="18" charset="0"/>
            </a:endParaRPr>
          </a:p>
          <a:p>
            <a:pPr marL="228600" indent="-228600" eaLnBrk="1" hangingPunct="1">
              <a:spcBef>
                <a:spcPct val="0"/>
              </a:spcBef>
              <a:buFont typeface="+mj-lt"/>
              <a:buAutoNum type="arabicPeriod"/>
            </a:pPr>
            <a:r>
              <a:rPr lang="nl-NL" altLang="nl-NL" sz="1100" dirty="0" err="1" smtClean="0">
                <a:latin typeface="Times" pitchFamily="18" charset="0"/>
              </a:rPr>
              <a:t>Because</a:t>
            </a:r>
            <a:r>
              <a:rPr lang="nl-NL" altLang="nl-NL" sz="1100" dirty="0" smtClean="0">
                <a:latin typeface="Times" pitchFamily="18" charset="0"/>
              </a:rPr>
              <a:t> </a:t>
            </a:r>
            <a:r>
              <a:rPr lang="nl-NL" altLang="nl-NL" sz="1100" dirty="0" err="1" smtClean="0">
                <a:latin typeface="Times" pitchFamily="18" charset="0"/>
              </a:rPr>
              <a:t>they</a:t>
            </a:r>
            <a:r>
              <a:rPr lang="nl-NL" altLang="nl-NL" sz="1100" dirty="0" smtClean="0">
                <a:latin typeface="Times" pitchFamily="18" charset="0"/>
              </a:rPr>
              <a:t> </a:t>
            </a:r>
            <a:r>
              <a:rPr lang="nl-NL" altLang="nl-NL" sz="1100" dirty="0" err="1" smtClean="0">
                <a:latin typeface="Times" pitchFamily="18" charset="0"/>
              </a:rPr>
              <a:t>can</a:t>
            </a:r>
            <a:r>
              <a:rPr lang="nl-NL" altLang="nl-NL" sz="1100" dirty="0" smtClean="0">
                <a:latin typeface="Times" pitchFamily="18" charset="0"/>
              </a:rPr>
              <a:t> </a:t>
            </a:r>
            <a:r>
              <a:rPr lang="nl-NL" altLang="nl-NL" sz="1100" dirty="0" err="1" smtClean="0">
                <a:latin typeface="Times" pitchFamily="18" charset="0"/>
              </a:rPr>
              <a:t>be</a:t>
            </a:r>
            <a:r>
              <a:rPr lang="nl-NL" altLang="nl-NL" sz="1100" dirty="0" smtClean="0">
                <a:latin typeface="Times" pitchFamily="18" charset="0"/>
              </a:rPr>
              <a:t> in parallel </a:t>
            </a:r>
            <a:r>
              <a:rPr lang="nl-NL" altLang="nl-NL" sz="1100" dirty="0" err="1" smtClean="0">
                <a:latin typeface="Times" pitchFamily="18" charset="0"/>
              </a:rPr>
              <a:t>and</a:t>
            </a:r>
            <a:r>
              <a:rPr lang="nl-NL" altLang="nl-NL" sz="1100" dirty="0" smtClean="0">
                <a:latin typeface="Times" pitchFamily="18" charset="0"/>
              </a:rPr>
              <a:t> </a:t>
            </a:r>
            <a:r>
              <a:rPr lang="nl-NL" altLang="nl-NL" sz="1100" dirty="0" err="1" smtClean="0">
                <a:latin typeface="Times" pitchFamily="18" charset="0"/>
              </a:rPr>
              <a:t>then</a:t>
            </a:r>
            <a:r>
              <a:rPr lang="nl-NL" altLang="nl-NL" sz="1100" dirty="0" smtClean="0">
                <a:latin typeface="Times" pitchFamily="18" charset="0"/>
              </a:rPr>
              <a:t> development </a:t>
            </a:r>
            <a:r>
              <a:rPr lang="nl-NL" altLang="nl-NL" sz="1100" dirty="0" err="1" smtClean="0">
                <a:latin typeface="Times" pitchFamily="18" charset="0"/>
              </a:rPr>
              <a:t>goes</a:t>
            </a:r>
            <a:r>
              <a:rPr lang="nl-NL" altLang="nl-NL" sz="1100" dirty="0" smtClean="0">
                <a:latin typeface="Times" pitchFamily="18" charset="0"/>
              </a:rPr>
              <a:t> </a:t>
            </a:r>
            <a:r>
              <a:rPr lang="nl-NL" altLang="nl-NL" sz="1100" dirty="0" err="1" smtClean="0">
                <a:latin typeface="Times" pitchFamily="18" charset="0"/>
              </a:rPr>
              <a:t>faster</a:t>
            </a:r>
            <a:r>
              <a:rPr lang="nl-NL" altLang="nl-NL" sz="1100" dirty="0" smtClean="0">
                <a:latin typeface="Times" pitchFamily="18" charset="0"/>
              </a:rPr>
              <a:t>.</a:t>
            </a:r>
          </a:p>
          <a:p>
            <a:pPr marL="228600" indent="-228600" eaLnBrk="1" hangingPunct="1">
              <a:spcBef>
                <a:spcPct val="0"/>
              </a:spcBef>
              <a:buFont typeface="+mj-lt"/>
              <a:buAutoNum type="arabicPeriod"/>
            </a:pPr>
            <a:r>
              <a:rPr lang="nl-NL" altLang="nl-NL" sz="1100" dirty="0" err="1" smtClean="0">
                <a:latin typeface="Times" pitchFamily="18" charset="0"/>
              </a:rPr>
              <a:t>Because</a:t>
            </a:r>
            <a:r>
              <a:rPr lang="nl-NL" altLang="nl-NL" sz="1100" dirty="0" smtClean="0">
                <a:latin typeface="Times" pitchFamily="18" charset="0"/>
              </a:rPr>
              <a:t> these </a:t>
            </a:r>
            <a:r>
              <a:rPr lang="nl-NL" altLang="nl-NL" sz="1100" dirty="0" err="1" smtClean="0">
                <a:latin typeface="Times" pitchFamily="18" charset="0"/>
              </a:rPr>
              <a:t>three</a:t>
            </a:r>
            <a:r>
              <a:rPr lang="nl-NL" altLang="nl-NL" sz="1100" dirty="0" smtClean="0">
                <a:latin typeface="Times" pitchFamily="18" charset="0"/>
              </a:rPr>
              <a:t> </a:t>
            </a:r>
            <a:r>
              <a:rPr lang="nl-NL" altLang="nl-NL" sz="1100" dirty="0" err="1" smtClean="0">
                <a:latin typeface="Times" pitchFamily="18" charset="0"/>
              </a:rPr>
              <a:t>things</a:t>
            </a:r>
            <a:r>
              <a:rPr lang="nl-NL" altLang="nl-NL" sz="1100" dirty="0" smtClean="0">
                <a:latin typeface="Times" pitchFamily="18" charset="0"/>
              </a:rPr>
              <a:t> are </a:t>
            </a:r>
            <a:r>
              <a:rPr lang="nl-NL" altLang="nl-NL" sz="1100" dirty="0" err="1" smtClean="0">
                <a:latin typeface="Times" pitchFamily="18" charset="0"/>
              </a:rPr>
              <a:t>so</a:t>
            </a:r>
            <a:r>
              <a:rPr lang="nl-NL" altLang="nl-NL" sz="1100" dirty="0" smtClean="0">
                <a:latin typeface="Times" pitchFamily="18" charset="0"/>
              </a:rPr>
              <a:t> </a:t>
            </a:r>
            <a:r>
              <a:rPr lang="nl-NL" altLang="nl-NL" sz="1100" dirty="0" err="1" smtClean="0">
                <a:latin typeface="Times" pitchFamily="18" charset="0"/>
              </a:rPr>
              <a:t>much</a:t>
            </a:r>
            <a:r>
              <a:rPr lang="nl-NL" altLang="nl-NL" sz="1100" dirty="0" smtClean="0">
                <a:latin typeface="Times" pitchFamily="18" charset="0"/>
              </a:rPr>
              <a:t> </a:t>
            </a:r>
            <a:r>
              <a:rPr lang="nl-NL" altLang="nl-NL" sz="1100" dirty="0" err="1" smtClean="0">
                <a:latin typeface="Times" pitchFamily="18" charset="0"/>
              </a:rPr>
              <a:t>inter-related</a:t>
            </a:r>
            <a:r>
              <a:rPr lang="nl-NL" altLang="nl-NL" sz="1100" dirty="0" smtClean="0">
                <a:latin typeface="Times" pitchFamily="18" charset="0"/>
              </a:rPr>
              <a:t> </a:t>
            </a:r>
            <a:r>
              <a:rPr lang="nl-NL" altLang="nl-NL" sz="1100" dirty="0" err="1" smtClean="0">
                <a:latin typeface="Times" pitchFamily="18" charset="0"/>
              </a:rPr>
              <a:t>that</a:t>
            </a:r>
            <a:r>
              <a:rPr lang="nl-NL" altLang="nl-NL" sz="1100" dirty="0" smtClean="0">
                <a:latin typeface="Times" pitchFamily="18" charset="0"/>
              </a:rPr>
              <a:t> </a:t>
            </a:r>
            <a:r>
              <a:rPr lang="nl-NL" altLang="nl-NL" sz="1100" dirty="0" err="1" smtClean="0">
                <a:latin typeface="Times" pitchFamily="18" charset="0"/>
              </a:rPr>
              <a:t>they</a:t>
            </a:r>
            <a:r>
              <a:rPr lang="nl-NL" altLang="nl-NL" sz="1100" dirty="0" smtClean="0">
                <a:latin typeface="Times" pitchFamily="18" charset="0"/>
              </a:rPr>
              <a:t> </a:t>
            </a:r>
            <a:r>
              <a:rPr lang="nl-NL" altLang="nl-NL" sz="1100" dirty="0" err="1" smtClean="0">
                <a:latin typeface="Times" pitchFamily="18" charset="0"/>
              </a:rPr>
              <a:t>cannot</a:t>
            </a:r>
            <a:r>
              <a:rPr lang="nl-NL" altLang="nl-NL" sz="1100" dirty="0" smtClean="0">
                <a:latin typeface="Times" pitchFamily="18" charset="0"/>
              </a:rPr>
              <a:t> </a:t>
            </a:r>
            <a:r>
              <a:rPr lang="nl-NL" altLang="nl-NL" sz="1100" dirty="0" err="1" smtClean="0">
                <a:latin typeface="Times" pitchFamily="18" charset="0"/>
              </a:rPr>
              <a:t>be</a:t>
            </a:r>
            <a:r>
              <a:rPr lang="nl-NL" altLang="nl-NL" sz="1100" dirty="0" smtClean="0">
                <a:latin typeface="Times" pitchFamily="18" charset="0"/>
              </a:rPr>
              <a:t> </a:t>
            </a:r>
            <a:r>
              <a:rPr lang="nl-NL" altLang="nl-NL" sz="1100" dirty="0" err="1" smtClean="0">
                <a:latin typeface="Times" pitchFamily="18" charset="0"/>
              </a:rPr>
              <a:t>scheduled</a:t>
            </a:r>
            <a:r>
              <a:rPr lang="nl-NL" altLang="nl-NL" sz="1100" dirty="0" smtClean="0">
                <a:latin typeface="Times" pitchFamily="18" charset="0"/>
              </a:rPr>
              <a:t> in </a:t>
            </a:r>
            <a:r>
              <a:rPr lang="nl-NL" altLang="nl-NL" sz="1100" dirty="0" err="1" smtClean="0">
                <a:latin typeface="Times" pitchFamily="18" charset="0"/>
              </a:rPr>
              <a:t>sequence</a:t>
            </a:r>
            <a:r>
              <a:rPr lang="nl-NL" altLang="nl-NL" sz="1100" dirty="0" smtClean="0">
                <a:latin typeface="Times" pitchFamily="18" charset="0"/>
              </a:rPr>
              <a:t> (without </a:t>
            </a:r>
            <a:r>
              <a:rPr lang="nl-NL" altLang="nl-NL" sz="1100" dirty="0" err="1" smtClean="0">
                <a:latin typeface="Times" pitchFamily="18" charset="0"/>
              </a:rPr>
              <a:t>starting</a:t>
            </a:r>
            <a:r>
              <a:rPr lang="nl-NL" altLang="nl-NL" sz="1100" dirty="0" smtClean="0">
                <a:latin typeface="Times" pitchFamily="18" charset="0"/>
              </a:rPr>
              <a:t> </a:t>
            </a:r>
            <a:r>
              <a:rPr lang="nl-NL" altLang="nl-NL" sz="1100" dirty="0" err="1" smtClean="0">
                <a:latin typeface="Times" pitchFamily="18" charset="0"/>
              </a:rPr>
              <a:t>an</a:t>
            </a:r>
            <a:r>
              <a:rPr lang="nl-NL" altLang="nl-NL" sz="1100" dirty="0" smtClean="0">
                <a:latin typeface="Times" pitchFamily="18" charset="0"/>
              </a:rPr>
              <a:t> </a:t>
            </a:r>
            <a:r>
              <a:rPr lang="nl-NL" altLang="nl-NL" sz="1100" dirty="0" err="1" smtClean="0">
                <a:latin typeface="Times" pitchFamily="18" charset="0"/>
              </a:rPr>
              <a:t>endless</a:t>
            </a:r>
            <a:r>
              <a:rPr lang="nl-NL" altLang="nl-NL" sz="1100" dirty="0" smtClean="0">
                <a:latin typeface="Times" pitchFamily="18" charset="0"/>
              </a:rPr>
              <a:t> loop).</a:t>
            </a:r>
          </a:p>
          <a:p>
            <a:pPr marL="228600" indent="-228600" eaLnBrk="1" hangingPunct="1">
              <a:spcBef>
                <a:spcPct val="0"/>
              </a:spcBef>
            </a:pPr>
            <a:endParaRPr lang="nl-NL" altLang="nl-NL" sz="1000" dirty="0">
              <a:latin typeface="Times" pitchFamily="18" charset="0"/>
            </a:endParaRPr>
          </a:p>
          <a:p>
            <a:pPr marL="228600" indent="-228600" eaLnBrk="1" hangingPunct="1">
              <a:spcBef>
                <a:spcPct val="0"/>
              </a:spcBef>
            </a:pPr>
            <a:r>
              <a:rPr lang="nl-NL" altLang="nl-NL" sz="1000" dirty="0" smtClean="0">
                <a:latin typeface="Times" pitchFamily="18" charset="0"/>
              </a:rPr>
              <a:t>PS </a:t>
            </a:r>
            <a:r>
              <a:rPr lang="nl-NL" altLang="nl-NL" sz="1000" dirty="0" err="1" smtClean="0">
                <a:latin typeface="Times" pitchFamily="18" charset="0"/>
              </a:rPr>
              <a:t>this</a:t>
            </a:r>
            <a:r>
              <a:rPr lang="nl-NL" altLang="nl-NL" sz="1000" dirty="0" smtClean="0">
                <a:latin typeface="Times" pitchFamily="18" charset="0"/>
              </a:rPr>
              <a:t> loop is </a:t>
            </a:r>
            <a:r>
              <a:rPr lang="nl-NL" altLang="nl-NL" sz="1000" dirty="0" err="1" smtClean="0">
                <a:latin typeface="Times" pitchFamily="18" charset="0"/>
              </a:rPr>
              <a:t>also</a:t>
            </a:r>
            <a:r>
              <a:rPr lang="nl-NL" altLang="nl-NL" sz="1000" dirty="0" smtClean="0">
                <a:latin typeface="Times" pitchFamily="18" charset="0"/>
              </a:rPr>
              <a:t> a way </a:t>
            </a:r>
            <a:r>
              <a:rPr lang="nl-NL" altLang="nl-NL" sz="1000" dirty="0" err="1" smtClean="0">
                <a:latin typeface="Times" pitchFamily="18" charset="0"/>
              </a:rPr>
              <a:t>to</a:t>
            </a:r>
            <a:r>
              <a:rPr lang="nl-NL" altLang="nl-NL" sz="1000" dirty="0" smtClean="0">
                <a:latin typeface="Times" pitchFamily="18" charset="0"/>
              </a:rPr>
              <a:t> </a:t>
            </a:r>
            <a:r>
              <a:rPr lang="nl-NL" altLang="nl-NL" sz="1000" dirty="0" err="1" smtClean="0">
                <a:latin typeface="Times" pitchFamily="18" charset="0"/>
              </a:rPr>
              <a:t>structure</a:t>
            </a:r>
            <a:r>
              <a:rPr lang="nl-NL" altLang="nl-NL" sz="1000" dirty="0" smtClean="0">
                <a:latin typeface="Times" pitchFamily="18" charset="0"/>
              </a:rPr>
              <a:t> </a:t>
            </a:r>
            <a:r>
              <a:rPr lang="nl-NL" altLang="nl-NL" sz="1000" dirty="0" err="1" smtClean="0">
                <a:latin typeface="Times" pitchFamily="18" charset="0"/>
              </a:rPr>
              <a:t>an</a:t>
            </a:r>
            <a:r>
              <a:rPr lang="nl-NL" altLang="nl-NL" sz="1000" dirty="0" smtClean="0">
                <a:latin typeface="Times" pitchFamily="18" charset="0"/>
              </a:rPr>
              <a:t> </a:t>
            </a:r>
            <a:r>
              <a:rPr lang="nl-NL" altLang="nl-NL" sz="1000" dirty="0" err="1" smtClean="0">
                <a:latin typeface="Times" pitchFamily="18" charset="0"/>
              </a:rPr>
              <a:t>innovation</a:t>
            </a:r>
            <a:r>
              <a:rPr lang="nl-NL" altLang="nl-NL" sz="1000" dirty="0" smtClean="0">
                <a:latin typeface="Times" pitchFamily="18" charset="0"/>
              </a:rPr>
              <a:t> project (Scrum/agile) but </a:t>
            </a:r>
            <a:r>
              <a:rPr lang="nl-NL" altLang="nl-NL" sz="1000" dirty="0" err="1" smtClean="0">
                <a:latin typeface="Times" pitchFamily="18" charset="0"/>
              </a:rPr>
              <a:t>then</a:t>
            </a:r>
            <a:r>
              <a:rPr lang="nl-NL" altLang="nl-NL" sz="1000" dirty="0" smtClean="0">
                <a:latin typeface="Times" pitchFamily="18" charset="0"/>
              </a:rPr>
              <a:t> </a:t>
            </a:r>
            <a:r>
              <a:rPr lang="nl-NL" altLang="nl-NL" sz="1000" dirty="0" err="1" smtClean="0">
                <a:latin typeface="Times" pitchFamily="18" charset="0"/>
              </a:rPr>
              <a:t>you</a:t>
            </a:r>
            <a:r>
              <a:rPr lang="nl-NL" altLang="nl-NL" sz="1000" dirty="0" smtClean="0">
                <a:latin typeface="Times" pitchFamily="18" charset="0"/>
              </a:rPr>
              <a:t> have </a:t>
            </a:r>
            <a:r>
              <a:rPr lang="nl-NL" altLang="nl-NL" sz="1000" dirty="0" err="1" smtClean="0">
                <a:latin typeface="Times" pitchFamily="18" charset="0"/>
              </a:rPr>
              <a:t>to</a:t>
            </a:r>
            <a:r>
              <a:rPr lang="nl-NL" altLang="nl-NL" sz="1000" dirty="0" smtClean="0">
                <a:latin typeface="Times" pitchFamily="18" charset="0"/>
              </a:rPr>
              <a:t> </a:t>
            </a:r>
            <a:r>
              <a:rPr lang="nl-NL" altLang="nl-NL" sz="1000" dirty="0" err="1" smtClean="0">
                <a:latin typeface="Times" pitchFamily="18" charset="0"/>
              </a:rPr>
              <a:t>develop</a:t>
            </a:r>
            <a:r>
              <a:rPr lang="nl-NL" altLang="nl-NL" sz="1000" dirty="0" smtClean="0">
                <a:latin typeface="Times" pitchFamily="18" charset="0"/>
              </a:rPr>
              <a:t> per module.. Later on </a:t>
            </a:r>
            <a:r>
              <a:rPr lang="nl-NL" altLang="nl-NL" sz="1000" dirty="0" err="1" smtClean="0">
                <a:latin typeface="Times" pitchFamily="18" charset="0"/>
              </a:rPr>
              <a:t>discuss</a:t>
            </a:r>
            <a:r>
              <a:rPr lang="nl-NL" altLang="nl-NL" sz="1000" dirty="0" smtClean="0">
                <a:latin typeface="Times" pitchFamily="18" charset="0"/>
              </a:rPr>
              <a:t> </a:t>
            </a:r>
            <a:r>
              <a:rPr lang="nl-NL" altLang="nl-NL" sz="1000" dirty="0" err="1" smtClean="0">
                <a:latin typeface="Times" pitchFamily="18" charset="0"/>
              </a:rPr>
              <a:t>three</a:t>
            </a:r>
            <a:r>
              <a:rPr lang="nl-NL" altLang="nl-NL" sz="1000" dirty="0" smtClean="0">
                <a:latin typeface="Times" pitchFamily="18" charset="0"/>
              </a:rPr>
              <a:t> </a:t>
            </a:r>
            <a:r>
              <a:rPr lang="nl-NL" altLang="nl-NL" sz="1000" dirty="0" err="1" smtClean="0">
                <a:latin typeface="Times" pitchFamily="18" charset="0"/>
              </a:rPr>
              <a:t>ways</a:t>
            </a:r>
            <a:r>
              <a:rPr lang="nl-NL" altLang="nl-NL" sz="1000" dirty="0" smtClean="0">
                <a:latin typeface="Times" pitchFamily="18" charset="0"/>
              </a:rPr>
              <a:t> </a:t>
            </a:r>
            <a:r>
              <a:rPr lang="nl-NL" altLang="nl-NL" sz="1000" dirty="0" err="1" smtClean="0">
                <a:latin typeface="Times" pitchFamily="18" charset="0"/>
              </a:rPr>
              <a:t>ways</a:t>
            </a:r>
            <a:r>
              <a:rPr lang="nl-NL" altLang="nl-NL" sz="1000" dirty="0" smtClean="0">
                <a:latin typeface="Times" pitchFamily="18" charset="0"/>
              </a:rPr>
              <a:t> </a:t>
            </a:r>
            <a:r>
              <a:rPr lang="nl-NL" altLang="nl-NL" sz="1000" dirty="0" err="1" smtClean="0">
                <a:latin typeface="Times" pitchFamily="18" charset="0"/>
              </a:rPr>
              <a:t>to</a:t>
            </a:r>
            <a:r>
              <a:rPr lang="nl-NL" altLang="nl-NL" sz="1000" dirty="0" smtClean="0">
                <a:latin typeface="Times" pitchFamily="18" charset="0"/>
              </a:rPr>
              <a:t> deal </a:t>
            </a:r>
            <a:r>
              <a:rPr lang="nl-NL" altLang="nl-NL" sz="1000" dirty="0" err="1" smtClean="0">
                <a:latin typeface="Times" pitchFamily="18" charset="0"/>
              </a:rPr>
              <a:t>with</a:t>
            </a:r>
            <a:r>
              <a:rPr lang="nl-NL" altLang="nl-NL" sz="1000" dirty="0" smtClean="0">
                <a:latin typeface="Times" pitchFamily="18" charset="0"/>
              </a:rPr>
              <a:t> </a:t>
            </a:r>
            <a:r>
              <a:rPr lang="nl-NL" altLang="nl-NL" sz="1000" dirty="0" err="1" smtClean="0">
                <a:latin typeface="Times" pitchFamily="18" charset="0"/>
              </a:rPr>
              <a:t>modular</a:t>
            </a:r>
            <a:r>
              <a:rPr lang="nl-NL" altLang="nl-NL" sz="1000" dirty="0" smtClean="0">
                <a:latin typeface="Times" pitchFamily="18" charset="0"/>
              </a:rPr>
              <a:t> </a:t>
            </a:r>
            <a:r>
              <a:rPr lang="nl-NL" altLang="nl-NL" sz="1000" dirty="0" err="1" smtClean="0">
                <a:latin typeface="Times" pitchFamily="18" charset="0"/>
              </a:rPr>
              <a:t>products</a:t>
            </a:r>
            <a:endParaRPr lang="nl-NL" altLang="nl-NL" sz="1000" dirty="0" smtClean="0">
              <a:latin typeface="Times" pitchFamily="18" charset="0"/>
            </a:endParaRPr>
          </a:p>
          <a:p>
            <a:pPr marL="228600" indent="-228600" eaLnBrk="1" hangingPunct="1">
              <a:spcBef>
                <a:spcPct val="0"/>
              </a:spcBef>
              <a:buFont typeface="+mj-lt"/>
              <a:buAutoNum type="arabicPeriod"/>
            </a:pPr>
            <a:r>
              <a:rPr lang="nl-NL" altLang="nl-NL" sz="1000" dirty="0" smtClean="0">
                <a:latin typeface="Times" pitchFamily="18" charset="0"/>
              </a:rPr>
              <a:t>Stage-gate </a:t>
            </a:r>
            <a:r>
              <a:rPr lang="nl-NL" altLang="nl-NL" sz="1000" dirty="0" err="1" smtClean="0">
                <a:latin typeface="Times" pitchFamily="18" charset="0"/>
              </a:rPr>
              <a:t>with</a:t>
            </a:r>
            <a:r>
              <a:rPr lang="nl-NL" altLang="nl-NL" sz="1000" dirty="0" smtClean="0">
                <a:latin typeface="Times" pitchFamily="18" charset="0"/>
              </a:rPr>
              <a:t> </a:t>
            </a:r>
            <a:r>
              <a:rPr lang="nl-NL" altLang="nl-NL" sz="1000" dirty="0" err="1" smtClean="0">
                <a:latin typeface="Times" pitchFamily="18" charset="0"/>
              </a:rPr>
              <a:t>three</a:t>
            </a:r>
            <a:r>
              <a:rPr lang="nl-NL" altLang="nl-NL" sz="1000" dirty="0" smtClean="0">
                <a:latin typeface="Times" pitchFamily="18" charset="0"/>
              </a:rPr>
              <a:t> </a:t>
            </a:r>
            <a:r>
              <a:rPr lang="nl-NL" altLang="nl-NL" sz="1000" dirty="0" err="1" smtClean="0">
                <a:latin typeface="Times" pitchFamily="18" charset="0"/>
              </a:rPr>
              <a:t>phases</a:t>
            </a:r>
            <a:r>
              <a:rPr lang="nl-NL" altLang="nl-NL" sz="1000" dirty="0" smtClean="0">
                <a:latin typeface="Times" pitchFamily="18" charset="0"/>
              </a:rPr>
              <a:t> in parallel (</a:t>
            </a:r>
            <a:r>
              <a:rPr lang="nl-NL" altLang="nl-NL" sz="1000" dirty="0" err="1" smtClean="0">
                <a:latin typeface="Times" pitchFamily="18" charset="0"/>
              </a:rPr>
              <a:t>if</a:t>
            </a:r>
            <a:r>
              <a:rPr lang="nl-NL" altLang="nl-NL" sz="1000" dirty="0" smtClean="0">
                <a:latin typeface="Times" pitchFamily="18" charset="0"/>
              </a:rPr>
              <a:t> </a:t>
            </a:r>
            <a:r>
              <a:rPr lang="nl-NL" altLang="nl-NL" sz="1000" dirty="0" err="1" smtClean="0">
                <a:latin typeface="Times" pitchFamily="18" charset="0"/>
              </a:rPr>
              <a:t>you</a:t>
            </a:r>
            <a:r>
              <a:rPr lang="nl-NL" altLang="nl-NL" sz="1000" dirty="0" smtClean="0">
                <a:latin typeface="Times" pitchFamily="18" charset="0"/>
              </a:rPr>
              <a:t> </a:t>
            </a:r>
            <a:r>
              <a:rPr lang="nl-NL" altLang="nl-NL" sz="1000" dirty="0" err="1" smtClean="0">
                <a:latin typeface="Times" pitchFamily="18" charset="0"/>
              </a:rPr>
              <a:t>know</a:t>
            </a:r>
            <a:r>
              <a:rPr lang="nl-NL" altLang="nl-NL" sz="1000" dirty="0" smtClean="0">
                <a:latin typeface="Times" pitchFamily="18" charset="0"/>
              </a:rPr>
              <a:t> </a:t>
            </a:r>
            <a:r>
              <a:rPr lang="nl-NL" altLang="nl-NL" sz="1000" dirty="0" err="1" smtClean="0">
                <a:latin typeface="Times" pitchFamily="18" charset="0"/>
              </a:rPr>
              <a:t>the</a:t>
            </a:r>
            <a:r>
              <a:rPr lang="nl-NL" altLang="nl-NL" sz="1000" dirty="0" smtClean="0">
                <a:latin typeface="Times" pitchFamily="18" charset="0"/>
              </a:rPr>
              <a:t> concept </a:t>
            </a:r>
            <a:r>
              <a:rPr lang="nl-NL" altLang="nl-NL" sz="1000" dirty="0" err="1" smtClean="0">
                <a:latin typeface="Times" pitchFamily="18" charset="0"/>
              </a:rPr>
              <a:t>with</a:t>
            </a:r>
            <a:r>
              <a:rPr lang="nl-NL" altLang="nl-NL" sz="1000" dirty="0" smtClean="0">
                <a:latin typeface="Times" pitchFamily="18" charset="0"/>
              </a:rPr>
              <a:t> </a:t>
            </a:r>
            <a:r>
              <a:rPr lang="nl-NL" altLang="nl-NL" sz="1000" dirty="0" err="1" smtClean="0">
                <a:latin typeface="Times" pitchFamily="18" charset="0"/>
              </a:rPr>
              <a:t>all</a:t>
            </a:r>
            <a:r>
              <a:rPr lang="nl-NL" altLang="nl-NL" sz="1000" dirty="0" smtClean="0">
                <a:latin typeface="Times" pitchFamily="18" charset="0"/>
              </a:rPr>
              <a:t> modules up-front)</a:t>
            </a:r>
          </a:p>
          <a:p>
            <a:pPr marL="228600" indent="-228600" eaLnBrk="1" hangingPunct="1">
              <a:spcBef>
                <a:spcPct val="0"/>
              </a:spcBef>
              <a:buFont typeface="+mj-lt"/>
              <a:buAutoNum type="arabicPeriod"/>
            </a:pPr>
            <a:r>
              <a:rPr lang="nl-NL" altLang="nl-NL" sz="1000" dirty="0" smtClean="0">
                <a:latin typeface="Times" pitchFamily="18" charset="0"/>
              </a:rPr>
              <a:t>SCRUM </a:t>
            </a:r>
            <a:r>
              <a:rPr lang="nl-NL" altLang="nl-NL" sz="1000" dirty="0" err="1" smtClean="0">
                <a:latin typeface="Times" pitchFamily="18" charset="0"/>
              </a:rPr>
              <a:t>with</a:t>
            </a:r>
            <a:r>
              <a:rPr lang="nl-NL" altLang="nl-NL" sz="1000" dirty="0" smtClean="0">
                <a:latin typeface="Times" pitchFamily="18" charset="0"/>
              </a:rPr>
              <a:t> </a:t>
            </a:r>
            <a:r>
              <a:rPr lang="nl-NL" altLang="nl-NL" sz="1000" dirty="0" err="1" smtClean="0">
                <a:latin typeface="Times" pitchFamily="18" charset="0"/>
              </a:rPr>
              <a:t>mutiple</a:t>
            </a:r>
            <a:r>
              <a:rPr lang="nl-NL" altLang="nl-NL" sz="1000" dirty="0" smtClean="0">
                <a:latin typeface="Times" pitchFamily="18" charset="0"/>
              </a:rPr>
              <a:t> </a:t>
            </a:r>
            <a:r>
              <a:rPr lang="nl-NL" altLang="nl-NL" sz="1000" dirty="0" err="1" smtClean="0">
                <a:latin typeface="Times" pitchFamily="18" charset="0"/>
              </a:rPr>
              <a:t>iterations</a:t>
            </a:r>
            <a:r>
              <a:rPr lang="nl-NL" altLang="nl-NL" sz="1000" dirty="0" smtClean="0">
                <a:latin typeface="Times" pitchFamily="18" charset="0"/>
              </a:rPr>
              <a:t>, </a:t>
            </a:r>
            <a:r>
              <a:rPr lang="nl-NL" altLang="nl-NL" sz="1000" dirty="0" err="1" smtClean="0">
                <a:latin typeface="Times" pitchFamily="18" charset="0"/>
              </a:rPr>
              <a:t>when</a:t>
            </a:r>
            <a:r>
              <a:rPr lang="nl-NL" altLang="nl-NL" sz="1000" dirty="0" smtClean="0">
                <a:latin typeface="Times" pitchFamily="18" charset="0"/>
              </a:rPr>
              <a:t> </a:t>
            </a:r>
            <a:r>
              <a:rPr lang="nl-NL" altLang="nl-NL" sz="1000" dirty="0" err="1" smtClean="0">
                <a:latin typeface="Times" pitchFamily="18" charset="0"/>
              </a:rPr>
              <a:t>you</a:t>
            </a:r>
            <a:r>
              <a:rPr lang="nl-NL" altLang="nl-NL" sz="1000" dirty="0" smtClean="0">
                <a:latin typeface="Times" pitchFamily="18" charset="0"/>
              </a:rPr>
              <a:t> do </a:t>
            </a:r>
            <a:r>
              <a:rPr lang="nl-NL" altLang="nl-NL" sz="1000" dirty="0" err="1" smtClean="0">
                <a:latin typeface="Times" pitchFamily="18" charset="0"/>
              </a:rPr>
              <a:t>not</a:t>
            </a:r>
            <a:r>
              <a:rPr lang="nl-NL" altLang="nl-NL" sz="1000" dirty="0" smtClean="0">
                <a:latin typeface="Times" pitchFamily="18" charset="0"/>
              </a:rPr>
              <a:t> </a:t>
            </a:r>
            <a:r>
              <a:rPr lang="nl-NL" altLang="nl-NL" sz="1000" dirty="0" err="1" smtClean="0">
                <a:latin typeface="Times" pitchFamily="18" charset="0"/>
              </a:rPr>
              <a:t>know</a:t>
            </a:r>
            <a:r>
              <a:rPr lang="nl-NL" altLang="nl-NL" sz="1000" dirty="0" smtClean="0">
                <a:latin typeface="Times" pitchFamily="18" charset="0"/>
              </a:rPr>
              <a:t> </a:t>
            </a:r>
            <a:r>
              <a:rPr lang="nl-NL" altLang="nl-NL" sz="1000" dirty="0" err="1" smtClean="0">
                <a:latin typeface="Times" pitchFamily="18" charset="0"/>
              </a:rPr>
              <a:t>all</a:t>
            </a:r>
            <a:r>
              <a:rPr lang="nl-NL" altLang="nl-NL" sz="1000" dirty="0" smtClean="0">
                <a:latin typeface="Times" pitchFamily="18" charset="0"/>
              </a:rPr>
              <a:t> modules up-front but </a:t>
            </a:r>
            <a:r>
              <a:rPr lang="nl-NL" altLang="nl-NL" sz="1000" dirty="0" err="1" smtClean="0">
                <a:latin typeface="Times" pitchFamily="18" charset="0"/>
              </a:rPr>
              <a:t>know</a:t>
            </a:r>
            <a:r>
              <a:rPr lang="nl-NL" altLang="nl-NL" sz="1000" dirty="0" smtClean="0">
                <a:latin typeface="Times" pitchFamily="18" charset="0"/>
              </a:rPr>
              <a:t> a </a:t>
            </a:r>
            <a:r>
              <a:rPr lang="nl-NL" altLang="nl-NL" sz="1000" dirty="0" err="1" smtClean="0">
                <a:latin typeface="Times" pitchFamily="18" charset="0"/>
              </a:rPr>
              <a:t>starting</a:t>
            </a:r>
            <a:r>
              <a:rPr lang="nl-NL" altLang="nl-NL" sz="1000" dirty="0" smtClean="0">
                <a:latin typeface="Times" pitchFamily="18" charset="0"/>
              </a:rPr>
              <a:t> list </a:t>
            </a:r>
            <a:r>
              <a:rPr lang="nl-NL" altLang="nl-NL" sz="1000" dirty="0" err="1" smtClean="0">
                <a:latin typeface="Times" pitchFamily="18" charset="0"/>
              </a:rPr>
              <a:t>with</a:t>
            </a:r>
            <a:r>
              <a:rPr lang="nl-NL" altLang="nl-NL" sz="1000" dirty="0" smtClean="0">
                <a:latin typeface="Times" pitchFamily="18" charset="0"/>
              </a:rPr>
              <a:t> priority </a:t>
            </a:r>
            <a:r>
              <a:rPr lang="nl-NL" altLang="nl-NL" sz="1000" dirty="0" err="1" smtClean="0">
                <a:latin typeface="Times" pitchFamily="18" charset="0"/>
              </a:rPr>
              <a:t>and</a:t>
            </a:r>
            <a:r>
              <a:rPr lang="nl-NL" altLang="nl-NL" sz="1000" dirty="0" smtClean="0">
                <a:latin typeface="Times" pitchFamily="18" charset="0"/>
              </a:rPr>
              <a:t> </a:t>
            </a:r>
            <a:r>
              <a:rPr lang="nl-NL" altLang="nl-NL" sz="1000" dirty="0" err="1" smtClean="0">
                <a:latin typeface="Times" pitchFamily="18" charset="0"/>
              </a:rPr>
              <a:t>thus</a:t>
            </a:r>
            <a:r>
              <a:rPr lang="nl-NL" altLang="nl-NL" sz="1000" dirty="0" smtClean="0">
                <a:latin typeface="Times" pitchFamily="18" charset="0"/>
              </a:rPr>
              <a:t> </a:t>
            </a:r>
            <a:r>
              <a:rPr lang="nl-NL" altLang="nl-NL" sz="1000" dirty="0" err="1" smtClean="0">
                <a:latin typeface="Times" pitchFamily="18" charset="0"/>
              </a:rPr>
              <a:t>can</a:t>
            </a:r>
            <a:r>
              <a:rPr lang="nl-NL" altLang="nl-NL" sz="1000" dirty="0" smtClean="0">
                <a:latin typeface="Times" pitchFamily="18" charset="0"/>
              </a:rPr>
              <a:t> start.</a:t>
            </a:r>
          </a:p>
          <a:p>
            <a:pPr marL="228600" indent="-228600" eaLnBrk="1" hangingPunct="1">
              <a:spcBef>
                <a:spcPct val="0"/>
              </a:spcBef>
              <a:buFont typeface="+mj-lt"/>
              <a:buAutoNum type="arabicPeriod"/>
            </a:pPr>
            <a:r>
              <a:rPr lang="nl-NL" altLang="nl-NL" sz="1000" dirty="0" smtClean="0">
                <a:latin typeface="Times" pitchFamily="18" charset="0"/>
              </a:rPr>
              <a:t>Platform-development.</a:t>
            </a:r>
          </a:p>
          <a:p>
            <a:pPr marL="228600" indent="-228600" eaLnBrk="1" hangingPunct="1">
              <a:spcBef>
                <a:spcPct val="0"/>
              </a:spcBef>
              <a:buFont typeface="+mj-lt"/>
              <a:buAutoNum type="arabicPeriod"/>
            </a:pPr>
            <a:endParaRPr lang="nl-NL" altLang="nl-NL" sz="1000" dirty="0">
              <a:latin typeface="Times" pitchFamily="18" charset="0"/>
            </a:endParaRPr>
          </a:p>
          <a:p>
            <a:pPr eaLnBrk="1" hangingPunct="1">
              <a:spcBef>
                <a:spcPct val="0"/>
              </a:spcBef>
            </a:pPr>
            <a:endParaRPr lang="nl-NL" altLang="nl-NL" sz="1000" dirty="0" smtClean="0">
              <a:latin typeface="Times" pitchFamily="18" charset="0"/>
            </a:endParaRPr>
          </a:p>
        </p:txBody>
      </p:sp>
    </p:spTree>
    <p:extLst>
      <p:ext uri="{BB962C8B-B14F-4D97-AF65-F5344CB8AC3E}">
        <p14:creationId xmlns:p14="http://schemas.microsoft.com/office/powerpoint/2010/main" val="1467940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defTabSz="915988">
              <a:defRPr sz="2400">
                <a:solidFill>
                  <a:schemeClr val="tx1"/>
                </a:solidFill>
                <a:latin typeface="Tahoma" pitchFamily="34" charset="0"/>
              </a:defRPr>
            </a:lvl1pPr>
            <a:lvl2pPr marL="742950" indent="-285750" defTabSz="915988">
              <a:defRPr sz="2400">
                <a:solidFill>
                  <a:schemeClr val="tx1"/>
                </a:solidFill>
                <a:latin typeface="Tahoma" pitchFamily="34" charset="0"/>
              </a:defRPr>
            </a:lvl2pPr>
            <a:lvl3pPr marL="1143000" indent="-228600" defTabSz="915988">
              <a:defRPr sz="2400">
                <a:solidFill>
                  <a:schemeClr val="tx1"/>
                </a:solidFill>
                <a:latin typeface="Tahoma" pitchFamily="34" charset="0"/>
              </a:defRPr>
            </a:lvl3pPr>
            <a:lvl4pPr marL="1600200" indent="-228600" defTabSz="915988">
              <a:defRPr sz="2400">
                <a:solidFill>
                  <a:schemeClr val="tx1"/>
                </a:solidFill>
                <a:latin typeface="Tahoma" pitchFamily="34" charset="0"/>
              </a:defRPr>
            </a:lvl4pPr>
            <a:lvl5pPr marL="2057400" indent="-228600" defTabSz="915988">
              <a:defRPr sz="2400">
                <a:solidFill>
                  <a:schemeClr val="tx1"/>
                </a:solidFill>
                <a:latin typeface="Tahoma" pitchFamily="34" charset="0"/>
              </a:defRPr>
            </a:lvl5pPr>
            <a:lvl6pPr marL="2514600" indent="-228600" defTabSz="915988" eaLnBrk="0" fontAlgn="base" hangingPunct="0">
              <a:spcBef>
                <a:spcPct val="0"/>
              </a:spcBef>
              <a:spcAft>
                <a:spcPct val="0"/>
              </a:spcAft>
              <a:defRPr sz="2400">
                <a:solidFill>
                  <a:schemeClr val="tx1"/>
                </a:solidFill>
                <a:latin typeface="Tahoma" pitchFamily="34" charset="0"/>
              </a:defRPr>
            </a:lvl6pPr>
            <a:lvl7pPr marL="2971800" indent="-228600" defTabSz="915988" eaLnBrk="0" fontAlgn="base" hangingPunct="0">
              <a:spcBef>
                <a:spcPct val="0"/>
              </a:spcBef>
              <a:spcAft>
                <a:spcPct val="0"/>
              </a:spcAft>
              <a:defRPr sz="2400">
                <a:solidFill>
                  <a:schemeClr val="tx1"/>
                </a:solidFill>
                <a:latin typeface="Tahoma" pitchFamily="34" charset="0"/>
              </a:defRPr>
            </a:lvl7pPr>
            <a:lvl8pPr marL="3429000" indent="-228600" defTabSz="915988" eaLnBrk="0" fontAlgn="base" hangingPunct="0">
              <a:spcBef>
                <a:spcPct val="0"/>
              </a:spcBef>
              <a:spcAft>
                <a:spcPct val="0"/>
              </a:spcAft>
              <a:defRPr sz="2400">
                <a:solidFill>
                  <a:schemeClr val="tx1"/>
                </a:solidFill>
                <a:latin typeface="Tahoma" pitchFamily="34" charset="0"/>
              </a:defRPr>
            </a:lvl8pPr>
            <a:lvl9pPr marL="3886200" indent="-228600" defTabSz="915988" eaLnBrk="0" fontAlgn="base" hangingPunct="0">
              <a:spcBef>
                <a:spcPct val="0"/>
              </a:spcBef>
              <a:spcAft>
                <a:spcPct val="0"/>
              </a:spcAft>
              <a:defRPr sz="2400">
                <a:solidFill>
                  <a:schemeClr val="tx1"/>
                </a:solidFill>
                <a:latin typeface="Tahoma" pitchFamily="34" charset="0"/>
              </a:defRPr>
            </a:lvl9pPr>
          </a:lstStyle>
          <a:p>
            <a:pPr marL="0" marR="0" lvl="0" indent="0" algn="r" defTabSz="915988" rtl="0" eaLnBrk="0" fontAlgn="base" latinLnBrk="0" hangingPunct="0">
              <a:lnSpc>
                <a:spcPct val="100000"/>
              </a:lnSpc>
              <a:spcBef>
                <a:spcPct val="0"/>
              </a:spcBef>
              <a:spcAft>
                <a:spcPct val="0"/>
              </a:spcAft>
              <a:buClrTx/>
              <a:buSzTx/>
              <a:buFontTx/>
              <a:buNone/>
              <a:tabLst/>
              <a:defRPr/>
            </a:pPr>
            <a:fld id="{D4F7CB4C-1931-42A5-9349-AC2FB4B29079}" type="slidenum">
              <a:rPr kumimoji="0" lang="en-US" altLang="nl-NL" sz="1200" b="0" i="0" u="none" strike="noStrike" kern="1200" cap="none" spc="0" normalizeH="0" baseline="0" noProof="0">
                <a:ln>
                  <a:noFill/>
                </a:ln>
                <a:solidFill>
                  <a:srgbClr val="000000"/>
                </a:solidFill>
                <a:effectLst/>
                <a:uLnTx/>
                <a:uFillTx/>
                <a:latin typeface="Times" pitchFamily="18" charset="0"/>
                <a:ea typeface="+mn-ea"/>
                <a:cs typeface="+mn-cs"/>
              </a:rPr>
              <a:pPr marL="0" marR="0" lvl="0" indent="0" algn="r" defTabSz="915988" rtl="0" eaLnBrk="0" fontAlgn="base" latinLnBrk="0" hangingPunct="0">
                <a:lnSpc>
                  <a:spcPct val="100000"/>
                </a:lnSpc>
                <a:spcBef>
                  <a:spcPct val="0"/>
                </a:spcBef>
                <a:spcAft>
                  <a:spcPct val="0"/>
                </a:spcAft>
                <a:buClrTx/>
                <a:buSzTx/>
                <a:buFontTx/>
                <a:buNone/>
                <a:tabLst/>
                <a:defRPr/>
              </a:pPr>
              <a:t>24</a:t>
            </a:fld>
            <a:endParaRPr kumimoji="0" lang="en-US" altLang="nl-NL"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p:spPr>
        <p:txBody>
          <a:bodyPr/>
          <a:lstStyle/>
          <a:p>
            <a:pPr eaLnBrk="1" hangingPunct="1"/>
            <a:endParaRPr lang="nl-NL" altLang="nl-NL" smtClean="0">
              <a:latin typeface="Times" pitchFamily="18" charset="0"/>
            </a:endParaRPr>
          </a:p>
        </p:txBody>
      </p:sp>
    </p:spTree>
    <p:extLst>
      <p:ext uri="{BB962C8B-B14F-4D97-AF65-F5344CB8AC3E}">
        <p14:creationId xmlns:p14="http://schemas.microsoft.com/office/powerpoint/2010/main" val="30264640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249E4B66-7AE7-4E66-A829-0456C48D0BF6}" type="slidenum">
              <a:rPr lang="nl-NL" smtClean="0"/>
              <a:pPr/>
              <a:t>25</a:t>
            </a:fld>
            <a:endParaRPr lang="nl-NL"/>
          </a:p>
        </p:txBody>
      </p:sp>
    </p:spTree>
    <p:extLst>
      <p:ext uri="{BB962C8B-B14F-4D97-AF65-F5344CB8AC3E}">
        <p14:creationId xmlns:p14="http://schemas.microsoft.com/office/powerpoint/2010/main" val="2985124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defTabSz="931577">
              <a:defRPr sz="2400">
                <a:solidFill>
                  <a:schemeClr val="tx1"/>
                </a:solidFill>
                <a:latin typeface="Times" pitchFamily="18" charset="0"/>
              </a:defRPr>
            </a:lvl1pPr>
            <a:lvl2pPr marL="743990" indent="-286150" defTabSz="931577">
              <a:defRPr sz="2400">
                <a:solidFill>
                  <a:schemeClr val="tx1"/>
                </a:solidFill>
                <a:latin typeface="Times" pitchFamily="18" charset="0"/>
              </a:defRPr>
            </a:lvl2pPr>
            <a:lvl3pPr marL="1144600" indent="-228920" defTabSz="931577">
              <a:defRPr sz="2400">
                <a:solidFill>
                  <a:schemeClr val="tx1"/>
                </a:solidFill>
                <a:latin typeface="Times" pitchFamily="18" charset="0"/>
              </a:defRPr>
            </a:lvl3pPr>
            <a:lvl4pPr marL="1602440" indent="-228920" defTabSz="931577">
              <a:defRPr sz="2400">
                <a:solidFill>
                  <a:schemeClr val="tx1"/>
                </a:solidFill>
                <a:latin typeface="Times" pitchFamily="18" charset="0"/>
              </a:defRPr>
            </a:lvl4pPr>
            <a:lvl5pPr marL="2060280" indent="-228920" defTabSz="931577">
              <a:defRPr sz="2400">
                <a:solidFill>
                  <a:schemeClr val="tx1"/>
                </a:solidFill>
                <a:latin typeface="Times" pitchFamily="18" charset="0"/>
              </a:defRPr>
            </a:lvl5pPr>
            <a:lvl6pPr marL="2518120" indent="-228920" defTabSz="931577" eaLnBrk="0" fontAlgn="base" hangingPunct="0">
              <a:spcBef>
                <a:spcPct val="0"/>
              </a:spcBef>
              <a:spcAft>
                <a:spcPct val="0"/>
              </a:spcAft>
              <a:defRPr sz="2400">
                <a:solidFill>
                  <a:schemeClr val="tx1"/>
                </a:solidFill>
                <a:latin typeface="Times" pitchFamily="18" charset="0"/>
              </a:defRPr>
            </a:lvl6pPr>
            <a:lvl7pPr marL="2975961" indent="-228920" defTabSz="931577" eaLnBrk="0" fontAlgn="base" hangingPunct="0">
              <a:spcBef>
                <a:spcPct val="0"/>
              </a:spcBef>
              <a:spcAft>
                <a:spcPct val="0"/>
              </a:spcAft>
              <a:defRPr sz="2400">
                <a:solidFill>
                  <a:schemeClr val="tx1"/>
                </a:solidFill>
                <a:latin typeface="Times" pitchFamily="18" charset="0"/>
              </a:defRPr>
            </a:lvl7pPr>
            <a:lvl8pPr marL="3433801" indent="-228920" defTabSz="931577" eaLnBrk="0" fontAlgn="base" hangingPunct="0">
              <a:spcBef>
                <a:spcPct val="0"/>
              </a:spcBef>
              <a:spcAft>
                <a:spcPct val="0"/>
              </a:spcAft>
              <a:defRPr sz="2400">
                <a:solidFill>
                  <a:schemeClr val="tx1"/>
                </a:solidFill>
                <a:latin typeface="Times" pitchFamily="18" charset="0"/>
              </a:defRPr>
            </a:lvl8pPr>
            <a:lvl9pPr marL="3891641" indent="-228920" defTabSz="931577" eaLnBrk="0" fontAlgn="base" hangingPunct="0">
              <a:spcBef>
                <a:spcPct val="0"/>
              </a:spcBef>
              <a:spcAft>
                <a:spcPct val="0"/>
              </a:spcAft>
              <a:defRPr sz="2400">
                <a:solidFill>
                  <a:schemeClr val="tx1"/>
                </a:solidFill>
                <a:latin typeface="Times" pitchFamily="18" charset="0"/>
              </a:defRPr>
            </a:lvl9pPr>
          </a:lstStyle>
          <a:p>
            <a:fld id="{37205B10-53DD-4D2B-BA22-ED02FBC6760E}" type="slidenum">
              <a:rPr lang="nl-NL" sz="1200">
                <a:solidFill>
                  <a:prstClr val="black"/>
                </a:solidFill>
                <a:latin typeface="Times New Roman" pitchFamily="18" charset="0"/>
              </a:rPr>
              <a:pPr/>
              <a:t>26</a:t>
            </a:fld>
            <a:endParaRPr lang="nl-NL" sz="1200">
              <a:solidFill>
                <a:prstClr val="black"/>
              </a:solidFill>
              <a:latin typeface="Times New Roman" pitchFamily="18" charset="0"/>
            </a:endParaRPr>
          </a:p>
        </p:txBody>
      </p:sp>
      <p:sp>
        <p:nvSpPr>
          <p:cNvPr id="29699" name="Rectangle 2"/>
          <p:cNvSpPr>
            <a:spLocks noGrp="1" noRot="1" noChangeAspect="1" noChangeArrowheads="1" noTextEdit="1"/>
          </p:cNvSpPr>
          <p:nvPr>
            <p:ph type="sldImg"/>
          </p:nvPr>
        </p:nvSpPr>
        <p:spPr>
          <a:xfrm>
            <a:off x="915988" y="744538"/>
            <a:ext cx="4975225" cy="3730625"/>
          </a:xfrm>
          <a:ln/>
        </p:spPr>
      </p:sp>
      <p:sp>
        <p:nvSpPr>
          <p:cNvPr id="29700" name="Rectangle 3"/>
          <p:cNvSpPr>
            <a:spLocks noGrp="1" noChangeArrowheads="1"/>
          </p:cNvSpPr>
          <p:nvPr>
            <p:ph type="body" idx="1"/>
          </p:nvPr>
        </p:nvSpPr>
        <p:spPr>
          <a:noFill/>
        </p:spPr>
        <p:txBody>
          <a:bodyPr/>
          <a:lstStyle/>
          <a:p>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49E4B66-7AE7-4E66-A829-0456C48D0BF6}" type="slidenum">
              <a:rPr kumimoji="0" lang="nl-NL"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nl-NL"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514661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249E4B66-7AE7-4E66-A829-0456C48D0BF6}" type="slidenum">
              <a:rPr lang="nl-NL" smtClean="0"/>
              <a:pPr/>
              <a:t>3</a:t>
            </a:fld>
            <a:endParaRPr lang="nl-NL"/>
          </a:p>
        </p:txBody>
      </p:sp>
    </p:spTree>
    <p:extLst>
      <p:ext uri="{BB962C8B-B14F-4D97-AF65-F5344CB8AC3E}">
        <p14:creationId xmlns:p14="http://schemas.microsoft.com/office/powerpoint/2010/main" val="156168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249E4B66-7AE7-4E66-A829-0456C48D0BF6}" type="slidenum">
              <a:rPr lang="nl-NL" smtClean="0"/>
              <a:pPr/>
              <a:t>4</a:t>
            </a:fld>
            <a:endParaRPr lang="nl-NL"/>
          </a:p>
        </p:txBody>
      </p:sp>
    </p:spTree>
    <p:extLst>
      <p:ext uri="{BB962C8B-B14F-4D97-AF65-F5344CB8AC3E}">
        <p14:creationId xmlns:p14="http://schemas.microsoft.com/office/powerpoint/2010/main" val="1272187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249E4B66-7AE7-4E66-A829-0456C48D0BF6}" type="slidenum">
              <a:rPr lang="nl-NL" smtClean="0"/>
              <a:pPr/>
              <a:t>5</a:t>
            </a:fld>
            <a:endParaRPr lang="nl-NL"/>
          </a:p>
        </p:txBody>
      </p:sp>
    </p:spTree>
    <p:extLst>
      <p:ext uri="{BB962C8B-B14F-4D97-AF65-F5344CB8AC3E}">
        <p14:creationId xmlns:p14="http://schemas.microsoft.com/office/powerpoint/2010/main" val="4077703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5988" y="744538"/>
            <a:ext cx="4975225" cy="37306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9E4B66-7AE7-4E66-A829-0456C48D0BF6}" type="slidenum">
              <a:rPr lang="nl-NL" smtClean="0"/>
              <a:pPr/>
              <a:t>6</a:t>
            </a:fld>
            <a:endParaRPr lang="nl-NL"/>
          </a:p>
        </p:txBody>
      </p:sp>
    </p:spTree>
    <p:extLst>
      <p:ext uri="{BB962C8B-B14F-4D97-AF65-F5344CB8AC3E}">
        <p14:creationId xmlns:p14="http://schemas.microsoft.com/office/powerpoint/2010/main" val="1190407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249E4B66-7AE7-4E66-A829-0456C48D0BF6}" type="slidenum">
              <a:rPr lang="nl-NL" smtClean="0"/>
              <a:pPr/>
              <a:t>7</a:t>
            </a:fld>
            <a:endParaRPr lang="nl-NL"/>
          </a:p>
        </p:txBody>
      </p:sp>
    </p:spTree>
    <p:extLst>
      <p:ext uri="{BB962C8B-B14F-4D97-AF65-F5344CB8AC3E}">
        <p14:creationId xmlns:p14="http://schemas.microsoft.com/office/powerpoint/2010/main" val="2846181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defTabSz="931577">
              <a:defRPr sz="2400">
                <a:solidFill>
                  <a:schemeClr val="tx1"/>
                </a:solidFill>
                <a:latin typeface="Times" pitchFamily="18" charset="0"/>
              </a:defRPr>
            </a:lvl1pPr>
            <a:lvl2pPr marL="743990" indent="-286150" defTabSz="931577">
              <a:defRPr sz="2400">
                <a:solidFill>
                  <a:schemeClr val="tx1"/>
                </a:solidFill>
                <a:latin typeface="Times" pitchFamily="18" charset="0"/>
              </a:defRPr>
            </a:lvl2pPr>
            <a:lvl3pPr marL="1144600" indent="-228920" defTabSz="931577">
              <a:defRPr sz="2400">
                <a:solidFill>
                  <a:schemeClr val="tx1"/>
                </a:solidFill>
                <a:latin typeface="Times" pitchFamily="18" charset="0"/>
              </a:defRPr>
            </a:lvl3pPr>
            <a:lvl4pPr marL="1602440" indent="-228920" defTabSz="931577">
              <a:defRPr sz="2400">
                <a:solidFill>
                  <a:schemeClr val="tx1"/>
                </a:solidFill>
                <a:latin typeface="Times" pitchFamily="18" charset="0"/>
              </a:defRPr>
            </a:lvl4pPr>
            <a:lvl5pPr marL="2060280" indent="-228920" defTabSz="931577">
              <a:defRPr sz="2400">
                <a:solidFill>
                  <a:schemeClr val="tx1"/>
                </a:solidFill>
                <a:latin typeface="Times" pitchFamily="18" charset="0"/>
              </a:defRPr>
            </a:lvl5pPr>
            <a:lvl6pPr marL="2518120" indent="-228920" defTabSz="931577" eaLnBrk="0" fontAlgn="base" hangingPunct="0">
              <a:spcBef>
                <a:spcPct val="0"/>
              </a:spcBef>
              <a:spcAft>
                <a:spcPct val="0"/>
              </a:spcAft>
              <a:defRPr sz="2400">
                <a:solidFill>
                  <a:schemeClr val="tx1"/>
                </a:solidFill>
                <a:latin typeface="Times" pitchFamily="18" charset="0"/>
              </a:defRPr>
            </a:lvl6pPr>
            <a:lvl7pPr marL="2975961" indent="-228920" defTabSz="931577" eaLnBrk="0" fontAlgn="base" hangingPunct="0">
              <a:spcBef>
                <a:spcPct val="0"/>
              </a:spcBef>
              <a:spcAft>
                <a:spcPct val="0"/>
              </a:spcAft>
              <a:defRPr sz="2400">
                <a:solidFill>
                  <a:schemeClr val="tx1"/>
                </a:solidFill>
                <a:latin typeface="Times" pitchFamily="18" charset="0"/>
              </a:defRPr>
            </a:lvl7pPr>
            <a:lvl8pPr marL="3433801" indent="-228920" defTabSz="931577" eaLnBrk="0" fontAlgn="base" hangingPunct="0">
              <a:spcBef>
                <a:spcPct val="0"/>
              </a:spcBef>
              <a:spcAft>
                <a:spcPct val="0"/>
              </a:spcAft>
              <a:defRPr sz="2400">
                <a:solidFill>
                  <a:schemeClr val="tx1"/>
                </a:solidFill>
                <a:latin typeface="Times" pitchFamily="18" charset="0"/>
              </a:defRPr>
            </a:lvl8pPr>
            <a:lvl9pPr marL="3891641" indent="-228920" defTabSz="931577" eaLnBrk="0" fontAlgn="base" hangingPunct="0">
              <a:spcBef>
                <a:spcPct val="0"/>
              </a:spcBef>
              <a:spcAft>
                <a:spcPct val="0"/>
              </a:spcAft>
              <a:defRPr sz="2400">
                <a:solidFill>
                  <a:schemeClr val="tx1"/>
                </a:solidFill>
                <a:latin typeface="Times" pitchFamily="18" charset="0"/>
              </a:defRPr>
            </a:lvl9pPr>
          </a:lstStyle>
          <a:p>
            <a:fld id="{6D2D80C3-84D3-4081-BC93-0349B0879660}" type="slidenum">
              <a:rPr lang="nl-NL" sz="1200">
                <a:solidFill>
                  <a:prstClr val="black"/>
                </a:solidFill>
                <a:latin typeface="Times New Roman" pitchFamily="18" charset="0"/>
              </a:rPr>
              <a:pPr/>
              <a:t>8</a:t>
            </a:fld>
            <a:endParaRPr lang="nl-NL" sz="1200">
              <a:solidFill>
                <a:prstClr val="black"/>
              </a:solidFill>
              <a:latin typeface="Times New Roman" pitchFamily="18" charset="0"/>
            </a:endParaRPr>
          </a:p>
        </p:txBody>
      </p:sp>
      <p:sp>
        <p:nvSpPr>
          <p:cNvPr id="22531" name="Rectangle 2"/>
          <p:cNvSpPr>
            <a:spLocks noGrp="1" noRot="1" noChangeAspect="1" noChangeArrowheads="1" noTextEdit="1"/>
          </p:cNvSpPr>
          <p:nvPr>
            <p:ph type="sldImg"/>
          </p:nvPr>
        </p:nvSpPr>
        <p:spPr>
          <a:xfrm>
            <a:off x="915988" y="746125"/>
            <a:ext cx="4973637" cy="3729038"/>
          </a:xfrm>
          <a:ln/>
        </p:spPr>
      </p:sp>
      <p:sp>
        <p:nvSpPr>
          <p:cNvPr id="22532" name="Rectangle 3"/>
          <p:cNvSpPr>
            <a:spLocks noGrp="1" noChangeArrowheads="1"/>
          </p:cNvSpPr>
          <p:nvPr>
            <p:ph type="body" idx="1"/>
          </p:nvPr>
        </p:nvSpPr>
        <p:spPr>
          <a:xfrm>
            <a:off x="909535" y="4724084"/>
            <a:ext cx="4986543" cy="4474528"/>
          </a:xfrm>
          <a:noFill/>
        </p:spPr>
        <p:txBody>
          <a:bodyPr/>
          <a:lstStyle/>
          <a:p>
            <a:r>
              <a:rPr lang="nl-NL" b="1" dirty="0" err="1" smtClean="0"/>
              <a:t>Perspective</a:t>
            </a:r>
            <a:endParaRPr lang="nl-NL" b="1" dirty="0" smtClean="0"/>
          </a:p>
          <a:p>
            <a:r>
              <a:rPr lang="nl-NL" dirty="0" err="1" smtClean="0"/>
              <a:t>Innovation</a:t>
            </a:r>
            <a:r>
              <a:rPr lang="nl-NL" dirty="0" smtClean="0"/>
              <a:t> is </a:t>
            </a:r>
            <a:r>
              <a:rPr lang="nl-NL" dirty="0" err="1" smtClean="0"/>
              <a:t>considered</a:t>
            </a:r>
            <a:r>
              <a:rPr lang="nl-NL" dirty="0" smtClean="0"/>
              <a:t> as a </a:t>
            </a:r>
            <a:r>
              <a:rPr lang="nl-NL" dirty="0" err="1" smtClean="0"/>
              <a:t>multi</a:t>
            </a:r>
            <a:r>
              <a:rPr lang="nl-NL" dirty="0" smtClean="0"/>
              <a:t>-level </a:t>
            </a:r>
            <a:r>
              <a:rPr lang="nl-NL" dirty="0" err="1" smtClean="0"/>
              <a:t>phenomenon</a:t>
            </a:r>
            <a:r>
              <a:rPr lang="nl-NL" dirty="0" smtClean="0"/>
              <a:t>: </a:t>
            </a:r>
          </a:p>
          <a:p>
            <a:pPr marL="171690" indent="-171690">
              <a:buFont typeface="Arial" pitchFamily="34" charset="0"/>
              <a:buChar char="•"/>
            </a:pPr>
            <a:r>
              <a:rPr lang="nl-NL" dirty="0" smtClean="0"/>
              <a:t>Project-level (project </a:t>
            </a:r>
            <a:r>
              <a:rPr lang="nl-NL" dirty="0" err="1" smtClean="0"/>
              <a:t>within</a:t>
            </a:r>
            <a:r>
              <a:rPr lang="nl-NL" dirty="0" smtClean="0"/>
              <a:t> </a:t>
            </a:r>
            <a:r>
              <a:rPr lang="nl-NL" dirty="0" err="1" smtClean="0"/>
              <a:t>an</a:t>
            </a:r>
            <a:r>
              <a:rPr lang="nl-NL" dirty="0" smtClean="0"/>
              <a:t> </a:t>
            </a:r>
            <a:r>
              <a:rPr lang="nl-NL" dirty="0" err="1" smtClean="0"/>
              <a:t>organization</a:t>
            </a:r>
            <a:r>
              <a:rPr lang="nl-NL" dirty="0" smtClean="0"/>
              <a:t> or </a:t>
            </a:r>
            <a:r>
              <a:rPr lang="nl-NL" dirty="0" err="1" smtClean="0"/>
              <a:t>network</a:t>
            </a:r>
            <a:r>
              <a:rPr lang="nl-NL" dirty="0" smtClean="0"/>
              <a:t> of </a:t>
            </a:r>
            <a:r>
              <a:rPr lang="nl-NL" dirty="0" err="1" smtClean="0"/>
              <a:t>organizations</a:t>
            </a:r>
            <a:r>
              <a:rPr lang="nl-NL" dirty="0" smtClean="0"/>
              <a:t>)</a:t>
            </a:r>
          </a:p>
          <a:p>
            <a:pPr marL="171690" indent="-171690">
              <a:buFont typeface="Arial" pitchFamily="34" charset="0"/>
              <a:buChar char="•"/>
            </a:pPr>
            <a:r>
              <a:rPr lang="nl-NL" dirty="0" smtClean="0"/>
              <a:t>Market-level (</a:t>
            </a:r>
            <a:r>
              <a:rPr lang="nl-NL" dirty="0" err="1" smtClean="0"/>
              <a:t>development</a:t>
            </a:r>
            <a:r>
              <a:rPr lang="nl-NL" dirty="0" smtClean="0"/>
              <a:t> projects </a:t>
            </a:r>
            <a:r>
              <a:rPr lang="nl-NL" dirty="0"/>
              <a:t>of multiple actors </a:t>
            </a:r>
            <a:r>
              <a:rPr lang="nl-NL" dirty="0" err="1" smtClean="0"/>
              <a:t>and</a:t>
            </a:r>
            <a:r>
              <a:rPr lang="nl-NL" dirty="0" smtClean="0"/>
              <a:t> </a:t>
            </a:r>
            <a:r>
              <a:rPr lang="nl-NL" dirty="0" err="1" smtClean="0"/>
              <a:t>diffusion</a:t>
            </a:r>
            <a:r>
              <a:rPr lang="nl-NL" dirty="0" smtClean="0"/>
              <a:t> over time (</a:t>
            </a:r>
            <a:r>
              <a:rPr lang="nl-NL" dirty="0" err="1" smtClean="0"/>
              <a:t>typically</a:t>
            </a:r>
            <a:r>
              <a:rPr lang="nl-NL" dirty="0" smtClean="0"/>
              <a:t> decades) in society).</a:t>
            </a:r>
          </a:p>
          <a:p>
            <a:r>
              <a:rPr lang="nl-NL" b="1" dirty="0" smtClean="0">
                <a:solidFill>
                  <a:srgbClr val="FF0000"/>
                </a:solidFill>
              </a:rPr>
              <a:t>(</a:t>
            </a:r>
            <a:r>
              <a:rPr lang="nl-NL" b="1" dirty="0" err="1" smtClean="0">
                <a:solidFill>
                  <a:srgbClr val="FF0000"/>
                </a:solidFill>
              </a:rPr>
              <a:t>maybe</a:t>
            </a:r>
            <a:r>
              <a:rPr lang="nl-NL" b="1" dirty="0" smtClean="0">
                <a:solidFill>
                  <a:srgbClr val="FF0000"/>
                </a:solidFill>
              </a:rPr>
              <a:t> separate </a:t>
            </a:r>
            <a:r>
              <a:rPr lang="nl-NL" b="1" dirty="0" err="1" smtClean="0">
                <a:solidFill>
                  <a:srgbClr val="FF0000"/>
                </a:solidFill>
              </a:rPr>
              <a:t>learning</a:t>
            </a:r>
            <a:r>
              <a:rPr lang="nl-NL" b="1" dirty="0" smtClean="0">
                <a:solidFill>
                  <a:srgbClr val="FF0000"/>
                </a:solidFill>
              </a:rPr>
              <a:t> goal on </a:t>
            </a:r>
            <a:r>
              <a:rPr lang="nl-NL" b="1" dirty="0" err="1" smtClean="0">
                <a:solidFill>
                  <a:srgbClr val="FF0000"/>
                </a:solidFill>
              </a:rPr>
              <a:t>multi</a:t>
            </a:r>
            <a:r>
              <a:rPr lang="nl-NL" b="1" dirty="0" smtClean="0">
                <a:solidFill>
                  <a:srgbClr val="FF0000"/>
                </a:solidFill>
              </a:rPr>
              <a:t>-level </a:t>
            </a:r>
            <a:r>
              <a:rPr lang="nl-NL" b="1" dirty="0" err="1" smtClean="0">
                <a:solidFill>
                  <a:srgbClr val="FF0000"/>
                </a:solidFill>
              </a:rPr>
              <a:t>phenomenon</a:t>
            </a:r>
            <a:r>
              <a:rPr lang="nl-NL" b="1" dirty="0" smtClean="0">
                <a:solidFill>
                  <a:srgbClr val="FF0000"/>
                </a:solidFill>
              </a:rPr>
              <a:t> of </a:t>
            </a:r>
            <a:r>
              <a:rPr lang="nl-NL" b="1" dirty="0" err="1" smtClean="0">
                <a:solidFill>
                  <a:srgbClr val="FF0000"/>
                </a:solidFill>
              </a:rPr>
              <a:t>innovation</a:t>
            </a:r>
            <a:r>
              <a:rPr lang="nl-NL" b="1" dirty="0" smtClean="0">
                <a:solidFill>
                  <a:srgbClr val="FF0000"/>
                </a:solidFill>
              </a:rPr>
              <a:t>?)</a:t>
            </a:r>
          </a:p>
          <a:p>
            <a:endParaRPr lang="nl-NL" b="1" dirty="0" smtClean="0"/>
          </a:p>
          <a:p>
            <a:r>
              <a:rPr lang="nl-NL" b="1" dirty="0" err="1" smtClean="0"/>
              <a:t>Relevance</a:t>
            </a:r>
            <a:r>
              <a:rPr lang="nl-NL" b="1" dirty="0" smtClean="0"/>
              <a:t> </a:t>
            </a:r>
            <a:r>
              <a:rPr lang="nl-NL" b="1" dirty="0" err="1"/>
              <a:t>for</a:t>
            </a:r>
            <a:r>
              <a:rPr lang="nl-NL" b="1" dirty="0"/>
              <a:t> </a:t>
            </a:r>
            <a:r>
              <a:rPr lang="nl-NL" b="1" dirty="0" err="1"/>
              <a:t>you</a:t>
            </a:r>
            <a:r>
              <a:rPr lang="nl-NL" b="1" dirty="0"/>
              <a:t> </a:t>
            </a:r>
            <a:r>
              <a:rPr lang="nl-NL" b="1" dirty="0" err="1"/>
              <a:t>to</a:t>
            </a:r>
            <a:r>
              <a:rPr lang="nl-NL" b="1" dirty="0"/>
              <a:t> </a:t>
            </a:r>
            <a:r>
              <a:rPr lang="nl-NL" b="1" dirty="0" err="1"/>
              <a:t>attain</a:t>
            </a:r>
            <a:r>
              <a:rPr lang="nl-NL" b="1" dirty="0"/>
              <a:t> these goals</a:t>
            </a:r>
          </a:p>
          <a:p>
            <a:r>
              <a:rPr lang="nl-NL" dirty="0" err="1" smtClean="0"/>
              <a:t>All</a:t>
            </a:r>
            <a:r>
              <a:rPr lang="nl-NL" dirty="0" smtClean="0"/>
              <a:t> engineers </a:t>
            </a:r>
            <a:r>
              <a:rPr lang="nl-NL" dirty="0" err="1" smtClean="0"/>
              <a:t>will</a:t>
            </a:r>
            <a:r>
              <a:rPr lang="nl-NL" dirty="0" smtClean="0"/>
              <a:t> </a:t>
            </a:r>
            <a:r>
              <a:rPr lang="nl-NL" dirty="0" err="1" smtClean="0"/>
              <a:t>be</a:t>
            </a:r>
            <a:r>
              <a:rPr lang="nl-NL" dirty="0" smtClean="0"/>
              <a:t> </a:t>
            </a:r>
            <a:r>
              <a:rPr lang="nl-NL" dirty="0" err="1" smtClean="0"/>
              <a:t>involved</a:t>
            </a:r>
            <a:r>
              <a:rPr lang="nl-NL" dirty="0" smtClean="0"/>
              <a:t> in </a:t>
            </a:r>
            <a:r>
              <a:rPr lang="nl-NL" dirty="0" err="1" smtClean="0"/>
              <a:t>innovation</a:t>
            </a:r>
            <a:r>
              <a:rPr lang="nl-NL" dirty="0" smtClean="0"/>
              <a:t> </a:t>
            </a:r>
            <a:r>
              <a:rPr lang="nl-NL" dirty="0" err="1" smtClean="0"/>
              <a:t>processes</a:t>
            </a:r>
            <a:r>
              <a:rPr lang="nl-NL" dirty="0" smtClean="0"/>
              <a:t>, most of </a:t>
            </a:r>
            <a:r>
              <a:rPr lang="nl-NL" dirty="0" err="1" smtClean="0"/>
              <a:t>them</a:t>
            </a:r>
            <a:r>
              <a:rPr lang="nl-NL" dirty="0" smtClean="0"/>
              <a:t> </a:t>
            </a:r>
            <a:r>
              <a:rPr lang="nl-NL" dirty="0" err="1" smtClean="0"/>
              <a:t>will</a:t>
            </a:r>
            <a:r>
              <a:rPr lang="nl-NL" dirty="0" smtClean="0"/>
              <a:t> </a:t>
            </a:r>
            <a:r>
              <a:rPr lang="nl-NL" dirty="0" err="1" smtClean="0"/>
              <a:t>become</a:t>
            </a:r>
            <a:r>
              <a:rPr lang="nl-NL" dirty="0" smtClean="0"/>
              <a:t> project leader. </a:t>
            </a:r>
            <a:r>
              <a:rPr lang="nl-NL" dirty="0" err="1" smtClean="0"/>
              <a:t>Once</a:t>
            </a:r>
            <a:r>
              <a:rPr lang="nl-NL" dirty="0" smtClean="0"/>
              <a:t> a project goal is </a:t>
            </a:r>
            <a:r>
              <a:rPr lang="nl-NL" dirty="0" err="1" smtClean="0"/>
              <a:t>formulated</a:t>
            </a:r>
            <a:r>
              <a:rPr lang="nl-NL" dirty="0" smtClean="0"/>
              <a:t> (a new product </a:t>
            </a:r>
            <a:r>
              <a:rPr lang="nl-NL" dirty="0" err="1" smtClean="0"/>
              <a:t>should</a:t>
            </a:r>
            <a:r>
              <a:rPr lang="nl-NL" dirty="0" smtClean="0"/>
              <a:t> </a:t>
            </a:r>
            <a:r>
              <a:rPr lang="nl-NL" dirty="0" err="1" smtClean="0"/>
              <a:t>be</a:t>
            </a:r>
            <a:r>
              <a:rPr lang="nl-NL" dirty="0" smtClean="0"/>
              <a:t> </a:t>
            </a:r>
            <a:r>
              <a:rPr lang="nl-NL" dirty="0" err="1" smtClean="0"/>
              <a:t>developed</a:t>
            </a:r>
            <a:r>
              <a:rPr lang="nl-NL" dirty="0" smtClean="0"/>
              <a:t>) </a:t>
            </a:r>
            <a:r>
              <a:rPr lang="nl-NL" dirty="0" err="1" smtClean="0"/>
              <a:t>then</a:t>
            </a:r>
            <a:r>
              <a:rPr lang="nl-NL" dirty="0" smtClean="0"/>
              <a:t> a </a:t>
            </a:r>
            <a:r>
              <a:rPr lang="nl-NL" dirty="0" err="1" smtClean="0"/>
              <a:t>process</a:t>
            </a:r>
            <a:r>
              <a:rPr lang="nl-NL" dirty="0" smtClean="0"/>
              <a:t> has </a:t>
            </a:r>
            <a:r>
              <a:rPr lang="nl-NL" dirty="0" err="1" smtClean="0"/>
              <a:t>to</a:t>
            </a:r>
            <a:r>
              <a:rPr lang="nl-NL" dirty="0" smtClean="0"/>
              <a:t> </a:t>
            </a:r>
            <a:r>
              <a:rPr lang="nl-NL" dirty="0" err="1" smtClean="0"/>
              <a:t>be</a:t>
            </a:r>
            <a:r>
              <a:rPr lang="nl-NL" dirty="0" smtClean="0"/>
              <a:t> </a:t>
            </a:r>
            <a:r>
              <a:rPr lang="nl-NL" dirty="0" err="1" smtClean="0"/>
              <a:t>designed</a:t>
            </a:r>
            <a:r>
              <a:rPr lang="nl-NL" dirty="0" smtClean="0"/>
              <a:t>.</a:t>
            </a:r>
          </a:p>
          <a:p>
            <a:endParaRPr lang="nl-NL" dirty="0" smtClean="0"/>
          </a:p>
          <a:p>
            <a:r>
              <a:rPr lang="nl-NL" dirty="0" smtClean="0"/>
              <a:t>The speed of </a:t>
            </a:r>
            <a:r>
              <a:rPr lang="nl-NL" dirty="0" err="1" smtClean="0"/>
              <a:t>development</a:t>
            </a:r>
            <a:r>
              <a:rPr lang="nl-NL" dirty="0" smtClean="0"/>
              <a:t> </a:t>
            </a:r>
            <a:r>
              <a:rPr lang="nl-NL" dirty="0" err="1" smtClean="0"/>
              <a:t>and</a:t>
            </a:r>
            <a:r>
              <a:rPr lang="nl-NL" dirty="0" smtClean="0"/>
              <a:t> </a:t>
            </a:r>
            <a:r>
              <a:rPr lang="nl-NL" dirty="0" err="1" smtClean="0"/>
              <a:t>diffusion</a:t>
            </a:r>
            <a:r>
              <a:rPr lang="nl-NL" dirty="0" smtClean="0"/>
              <a:t> is </a:t>
            </a:r>
            <a:r>
              <a:rPr lang="nl-NL" dirty="0" err="1" smtClean="0"/>
              <a:t>always</a:t>
            </a:r>
            <a:r>
              <a:rPr lang="nl-NL" dirty="0" smtClean="0"/>
              <a:t> </a:t>
            </a:r>
            <a:r>
              <a:rPr lang="nl-NL" dirty="0" err="1" smtClean="0"/>
              <a:t>predicted</a:t>
            </a:r>
            <a:r>
              <a:rPr lang="nl-NL" dirty="0" smtClean="0"/>
              <a:t>, </a:t>
            </a:r>
            <a:r>
              <a:rPr lang="nl-NL" dirty="0" err="1" smtClean="0"/>
              <a:t>mostly</a:t>
            </a:r>
            <a:r>
              <a:rPr lang="nl-NL" dirty="0" smtClean="0"/>
              <a:t> </a:t>
            </a:r>
            <a:r>
              <a:rPr lang="nl-NL" dirty="0" err="1" smtClean="0"/>
              <a:t>underestimated</a:t>
            </a:r>
            <a:r>
              <a:rPr lang="nl-NL" dirty="0" smtClean="0"/>
              <a:t>, </a:t>
            </a:r>
            <a:r>
              <a:rPr lang="nl-NL" dirty="0" err="1" smtClean="0"/>
              <a:t>sometimes</a:t>
            </a:r>
            <a:r>
              <a:rPr lang="nl-NL" dirty="0" smtClean="0"/>
              <a:t> over-</a:t>
            </a:r>
            <a:r>
              <a:rPr lang="nl-NL" dirty="0" err="1" smtClean="0"/>
              <a:t>estimated</a:t>
            </a:r>
            <a:r>
              <a:rPr lang="nl-NL" dirty="0" smtClean="0"/>
              <a:t>. Most </a:t>
            </a:r>
            <a:r>
              <a:rPr lang="nl-NL" dirty="0" err="1" smtClean="0"/>
              <a:t>predictions</a:t>
            </a:r>
            <a:r>
              <a:rPr lang="nl-NL" dirty="0" smtClean="0"/>
              <a:t> are </a:t>
            </a:r>
            <a:r>
              <a:rPr lang="nl-NL" dirty="0" err="1" smtClean="0"/>
              <a:t>either</a:t>
            </a:r>
            <a:r>
              <a:rPr lang="nl-NL" dirty="0" smtClean="0"/>
              <a:t> </a:t>
            </a:r>
            <a:r>
              <a:rPr lang="nl-NL" dirty="0" err="1" smtClean="0"/>
              <a:t>overly</a:t>
            </a:r>
            <a:r>
              <a:rPr lang="nl-NL" dirty="0" smtClean="0"/>
              <a:t> </a:t>
            </a:r>
            <a:r>
              <a:rPr lang="nl-NL" dirty="0" err="1" smtClean="0"/>
              <a:t>optimistic</a:t>
            </a:r>
            <a:r>
              <a:rPr lang="nl-NL" dirty="0" smtClean="0"/>
              <a:t> or </a:t>
            </a:r>
            <a:r>
              <a:rPr lang="nl-NL" dirty="0" err="1" smtClean="0"/>
              <a:t>pessimistic</a:t>
            </a:r>
            <a:r>
              <a:rPr lang="nl-NL" dirty="0" smtClean="0"/>
              <a:t>. Knowledge of the </a:t>
            </a:r>
            <a:r>
              <a:rPr lang="nl-NL" dirty="0" err="1" smtClean="0"/>
              <a:t>patterns</a:t>
            </a:r>
            <a:r>
              <a:rPr lang="nl-NL" dirty="0" smtClean="0"/>
              <a:t>, factors </a:t>
            </a:r>
            <a:r>
              <a:rPr lang="nl-NL" dirty="0" err="1" smtClean="0"/>
              <a:t>and</a:t>
            </a:r>
            <a:r>
              <a:rPr lang="nl-NL" dirty="0" smtClean="0"/>
              <a:t> </a:t>
            </a:r>
            <a:r>
              <a:rPr lang="nl-NL" dirty="0" err="1" smtClean="0"/>
              <a:t>mechanisms</a:t>
            </a:r>
            <a:r>
              <a:rPr lang="nl-NL" dirty="0" smtClean="0"/>
              <a:t> are a way </a:t>
            </a:r>
            <a:r>
              <a:rPr lang="nl-NL" dirty="0" err="1" smtClean="0"/>
              <a:t>to</a:t>
            </a:r>
            <a:r>
              <a:rPr lang="nl-NL" dirty="0" smtClean="0"/>
              <a:t> master the </a:t>
            </a:r>
            <a:r>
              <a:rPr lang="nl-NL" dirty="0" err="1" smtClean="0"/>
              <a:t>dynamics</a:t>
            </a:r>
            <a:r>
              <a:rPr lang="nl-NL" dirty="0" smtClean="0"/>
              <a:t> of </a:t>
            </a:r>
            <a:r>
              <a:rPr lang="nl-NL" dirty="0" err="1" smtClean="0"/>
              <a:t>development</a:t>
            </a:r>
            <a:r>
              <a:rPr lang="nl-NL" dirty="0" smtClean="0"/>
              <a:t>. As a </a:t>
            </a:r>
            <a:r>
              <a:rPr lang="nl-NL" dirty="0" err="1" smtClean="0"/>
              <a:t>result</a:t>
            </a:r>
            <a:r>
              <a:rPr lang="nl-NL" dirty="0" smtClean="0"/>
              <a:t>, </a:t>
            </a:r>
            <a:r>
              <a:rPr lang="nl-NL" dirty="0" err="1" smtClean="0"/>
              <a:t>ungrounded</a:t>
            </a:r>
            <a:r>
              <a:rPr lang="nl-NL" dirty="0" smtClean="0"/>
              <a:t> </a:t>
            </a:r>
            <a:r>
              <a:rPr lang="nl-NL" dirty="0" err="1" smtClean="0"/>
              <a:t>predictions</a:t>
            </a:r>
            <a:r>
              <a:rPr lang="nl-NL" dirty="0" smtClean="0"/>
              <a:t> are </a:t>
            </a:r>
            <a:r>
              <a:rPr lang="nl-NL" dirty="0" err="1" smtClean="0"/>
              <a:t>critically</a:t>
            </a:r>
            <a:r>
              <a:rPr lang="nl-NL" dirty="0" smtClean="0"/>
              <a:t> </a:t>
            </a:r>
            <a:r>
              <a:rPr lang="nl-NL" dirty="0" err="1" smtClean="0"/>
              <a:t>discussed</a:t>
            </a:r>
            <a:r>
              <a:rPr lang="nl-NL" dirty="0" smtClean="0"/>
              <a:t> </a:t>
            </a:r>
            <a:r>
              <a:rPr lang="nl-NL" dirty="0" err="1" smtClean="0"/>
              <a:t>and</a:t>
            </a:r>
            <a:r>
              <a:rPr lang="nl-NL" dirty="0" smtClean="0"/>
              <a:t>, more important, </a:t>
            </a:r>
            <a:r>
              <a:rPr lang="nl-NL" dirty="0" err="1" smtClean="0"/>
              <a:t>strategies</a:t>
            </a:r>
            <a:r>
              <a:rPr lang="nl-NL" dirty="0" smtClean="0"/>
              <a:t> </a:t>
            </a:r>
            <a:r>
              <a:rPr lang="nl-NL" dirty="0" err="1" smtClean="0"/>
              <a:t>to</a:t>
            </a:r>
            <a:r>
              <a:rPr lang="nl-NL" dirty="0" smtClean="0"/>
              <a:t> </a:t>
            </a:r>
            <a:r>
              <a:rPr lang="nl-NL" dirty="0" err="1" smtClean="0"/>
              <a:t>cope</a:t>
            </a:r>
            <a:r>
              <a:rPr lang="nl-NL" dirty="0" smtClean="0"/>
              <a:t> </a:t>
            </a:r>
            <a:r>
              <a:rPr lang="nl-NL" dirty="0" err="1" smtClean="0"/>
              <a:t>with</a:t>
            </a:r>
            <a:r>
              <a:rPr lang="nl-NL" dirty="0" smtClean="0"/>
              <a:t> the </a:t>
            </a:r>
            <a:r>
              <a:rPr lang="nl-NL" dirty="0" err="1" smtClean="0"/>
              <a:t>dynamics</a:t>
            </a:r>
            <a:r>
              <a:rPr lang="nl-NL" dirty="0" smtClean="0"/>
              <a:t> in the </a:t>
            </a:r>
            <a:r>
              <a:rPr lang="nl-NL" dirty="0" err="1" smtClean="0"/>
              <a:t>patterns</a:t>
            </a:r>
            <a:r>
              <a:rPr lang="nl-NL" dirty="0" smtClean="0"/>
              <a:t> </a:t>
            </a:r>
            <a:r>
              <a:rPr lang="nl-NL" dirty="0" err="1" smtClean="0"/>
              <a:t>can</a:t>
            </a:r>
            <a:r>
              <a:rPr lang="nl-NL" dirty="0" smtClean="0"/>
              <a:t> </a:t>
            </a:r>
            <a:r>
              <a:rPr lang="nl-NL" dirty="0" err="1" smtClean="0"/>
              <a:t>be</a:t>
            </a:r>
            <a:r>
              <a:rPr lang="nl-NL" dirty="0" smtClean="0"/>
              <a:t> </a:t>
            </a:r>
            <a:r>
              <a:rPr lang="nl-NL" dirty="0" err="1" smtClean="0"/>
              <a:t>distinguished</a:t>
            </a:r>
            <a:r>
              <a:rPr lang="nl-NL" dirty="0" smtClean="0"/>
              <a:t>.</a:t>
            </a:r>
          </a:p>
          <a:p>
            <a:endParaRPr lang="nl-NL" dirty="0" smtClean="0"/>
          </a:p>
          <a:p>
            <a:endParaRPr lang="nl-NL"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defTabSz="931577">
              <a:defRPr sz="2400">
                <a:solidFill>
                  <a:schemeClr val="tx1"/>
                </a:solidFill>
                <a:latin typeface="Times" pitchFamily="18" charset="0"/>
              </a:defRPr>
            </a:lvl1pPr>
            <a:lvl2pPr marL="743990" indent="-286150" defTabSz="931577">
              <a:defRPr sz="2400">
                <a:solidFill>
                  <a:schemeClr val="tx1"/>
                </a:solidFill>
                <a:latin typeface="Times" pitchFamily="18" charset="0"/>
              </a:defRPr>
            </a:lvl2pPr>
            <a:lvl3pPr marL="1144600" indent="-228920" defTabSz="931577">
              <a:defRPr sz="2400">
                <a:solidFill>
                  <a:schemeClr val="tx1"/>
                </a:solidFill>
                <a:latin typeface="Times" pitchFamily="18" charset="0"/>
              </a:defRPr>
            </a:lvl3pPr>
            <a:lvl4pPr marL="1602440" indent="-228920" defTabSz="931577">
              <a:defRPr sz="2400">
                <a:solidFill>
                  <a:schemeClr val="tx1"/>
                </a:solidFill>
                <a:latin typeface="Times" pitchFamily="18" charset="0"/>
              </a:defRPr>
            </a:lvl4pPr>
            <a:lvl5pPr marL="2060280" indent="-228920" defTabSz="931577">
              <a:defRPr sz="2400">
                <a:solidFill>
                  <a:schemeClr val="tx1"/>
                </a:solidFill>
                <a:latin typeface="Times" pitchFamily="18" charset="0"/>
              </a:defRPr>
            </a:lvl5pPr>
            <a:lvl6pPr marL="2518120" indent="-228920" defTabSz="931577" eaLnBrk="0" fontAlgn="base" hangingPunct="0">
              <a:spcBef>
                <a:spcPct val="0"/>
              </a:spcBef>
              <a:spcAft>
                <a:spcPct val="0"/>
              </a:spcAft>
              <a:defRPr sz="2400">
                <a:solidFill>
                  <a:schemeClr val="tx1"/>
                </a:solidFill>
                <a:latin typeface="Times" pitchFamily="18" charset="0"/>
              </a:defRPr>
            </a:lvl6pPr>
            <a:lvl7pPr marL="2975961" indent="-228920" defTabSz="931577" eaLnBrk="0" fontAlgn="base" hangingPunct="0">
              <a:spcBef>
                <a:spcPct val="0"/>
              </a:spcBef>
              <a:spcAft>
                <a:spcPct val="0"/>
              </a:spcAft>
              <a:defRPr sz="2400">
                <a:solidFill>
                  <a:schemeClr val="tx1"/>
                </a:solidFill>
                <a:latin typeface="Times" pitchFamily="18" charset="0"/>
              </a:defRPr>
            </a:lvl7pPr>
            <a:lvl8pPr marL="3433801" indent="-228920" defTabSz="931577" eaLnBrk="0" fontAlgn="base" hangingPunct="0">
              <a:spcBef>
                <a:spcPct val="0"/>
              </a:spcBef>
              <a:spcAft>
                <a:spcPct val="0"/>
              </a:spcAft>
              <a:defRPr sz="2400">
                <a:solidFill>
                  <a:schemeClr val="tx1"/>
                </a:solidFill>
                <a:latin typeface="Times" pitchFamily="18" charset="0"/>
              </a:defRPr>
            </a:lvl8pPr>
            <a:lvl9pPr marL="3891641" indent="-228920" defTabSz="931577" eaLnBrk="0" fontAlgn="base" hangingPunct="0">
              <a:spcBef>
                <a:spcPct val="0"/>
              </a:spcBef>
              <a:spcAft>
                <a:spcPct val="0"/>
              </a:spcAft>
              <a:defRPr sz="2400">
                <a:solidFill>
                  <a:schemeClr val="tx1"/>
                </a:solidFill>
                <a:latin typeface="Times" pitchFamily="18" charset="0"/>
              </a:defRPr>
            </a:lvl9pPr>
          </a:lstStyle>
          <a:p>
            <a:fld id="{6D2D80C3-84D3-4081-BC93-0349B0879660}" type="slidenum">
              <a:rPr lang="nl-NL" sz="1200">
                <a:solidFill>
                  <a:prstClr val="black"/>
                </a:solidFill>
                <a:latin typeface="Times New Roman" pitchFamily="18" charset="0"/>
              </a:rPr>
              <a:pPr/>
              <a:t>9</a:t>
            </a:fld>
            <a:endParaRPr lang="nl-NL" sz="1200">
              <a:solidFill>
                <a:prstClr val="black"/>
              </a:solidFill>
              <a:latin typeface="Times New Roman" pitchFamily="18" charset="0"/>
            </a:endParaRPr>
          </a:p>
        </p:txBody>
      </p:sp>
      <p:sp>
        <p:nvSpPr>
          <p:cNvPr id="22531" name="Rectangle 2"/>
          <p:cNvSpPr>
            <a:spLocks noGrp="1" noRot="1" noChangeAspect="1" noChangeArrowheads="1" noTextEdit="1"/>
          </p:cNvSpPr>
          <p:nvPr>
            <p:ph type="sldImg"/>
          </p:nvPr>
        </p:nvSpPr>
        <p:spPr>
          <a:xfrm>
            <a:off x="915988" y="746125"/>
            <a:ext cx="4973637" cy="3729038"/>
          </a:xfrm>
          <a:ln/>
        </p:spPr>
      </p:sp>
      <p:sp>
        <p:nvSpPr>
          <p:cNvPr id="2" name="Notes Placeholder 1"/>
          <p:cNvSpPr>
            <a:spLocks noGrp="1"/>
          </p:cNvSpPr>
          <p:nvPr>
            <p:ph type="body" sz="quarter" idx="10"/>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314370" name="Rectangle 2"/>
          <p:cNvSpPr>
            <a:spLocks noGrp="1" noChangeArrowheads="1"/>
          </p:cNvSpPr>
          <p:nvPr>
            <p:ph type="dt" sz="half" idx="2"/>
          </p:nvPr>
        </p:nvSpPr>
        <p:spPr bwMode="auto">
          <a:xfrm>
            <a:off x="752475" y="5194300"/>
            <a:ext cx="7924800" cy="381000"/>
          </a:xfrm>
          <a:prstGeom prst="rect">
            <a:avLst/>
          </a:prstGeom>
          <a:noFill/>
          <a:ln>
            <a:miter lim="800000"/>
            <a:headEnd/>
            <a:tailEnd/>
          </a:ln>
        </p:spPr>
        <p:txBody>
          <a:bodyPr vert="horz" wrap="square" lIns="0" tIns="45720" rIns="0" bIns="45720" numCol="1" anchor="t" anchorCtr="0" compatLnSpc="1">
            <a:prstTxWarp prst="textNoShape">
              <a:avLst/>
            </a:prstTxWarp>
          </a:bodyPr>
          <a:lstStyle>
            <a:lvl1pPr>
              <a:defRPr sz="1200" b="1">
                <a:latin typeface="+mn-lt"/>
              </a:defRPr>
            </a:lvl1pPr>
          </a:lstStyle>
          <a:p>
            <a:endParaRPr lang="en-US"/>
          </a:p>
        </p:txBody>
      </p:sp>
      <p:sp>
        <p:nvSpPr>
          <p:cNvPr id="314371" name="Rectangle 3"/>
          <p:cNvSpPr>
            <a:spLocks noGrp="1" noChangeArrowheads="1"/>
          </p:cNvSpPr>
          <p:nvPr>
            <p:ph type="ctrTitle" sz="quarter"/>
          </p:nvPr>
        </p:nvSpPr>
        <p:spPr>
          <a:xfrm>
            <a:off x="762000" y="381000"/>
            <a:ext cx="7734300" cy="685800"/>
          </a:xfrm>
        </p:spPr>
        <p:txBody>
          <a:bodyPr tIns="0" bIns="0"/>
          <a:lstStyle>
            <a:lvl1pPr>
              <a:defRPr/>
            </a:lvl1pPr>
          </a:lstStyle>
          <a:p>
            <a:r>
              <a:rPr lang="en-US"/>
              <a:t>Click to edit Master title style</a:t>
            </a:r>
          </a:p>
        </p:txBody>
      </p:sp>
      <p:sp>
        <p:nvSpPr>
          <p:cNvPr id="314372" name="Rectangle 4"/>
          <p:cNvSpPr>
            <a:spLocks noGrp="1" noChangeArrowheads="1"/>
          </p:cNvSpPr>
          <p:nvPr>
            <p:ph type="subTitle" sz="quarter" idx="1"/>
          </p:nvPr>
        </p:nvSpPr>
        <p:spPr>
          <a:xfrm>
            <a:off x="762000" y="1143000"/>
            <a:ext cx="7734300" cy="609600"/>
          </a:xfrm>
        </p:spPr>
        <p:txBody>
          <a:bodyPr tIns="0" bIns="0"/>
          <a:lstStyle>
            <a:lvl1pPr marL="0" indent="0">
              <a:buFontTx/>
              <a:buNone/>
              <a:defRPr sz="1600" b="1"/>
            </a:lvl1pPr>
          </a:lstStyle>
          <a:p>
            <a:r>
              <a:rPr lang="en-US"/>
              <a:t>Click to edit Master subtitle style</a:t>
            </a:r>
          </a:p>
        </p:txBody>
      </p:sp>
      <p:sp>
        <p:nvSpPr>
          <p:cNvPr id="314373" name="Rectangle 5"/>
          <p:cNvSpPr>
            <a:spLocks noChangeArrowheads="1"/>
          </p:cNvSpPr>
          <p:nvPr/>
        </p:nvSpPr>
        <p:spPr bwMode="auto">
          <a:xfrm>
            <a:off x="0" y="5867400"/>
            <a:ext cx="9144000" cy="990600"/>
          </a:xfrm>
          <a:prstGeom prst="rect">
            <a:avLst/>
          </a:prstGeom>
          <a:solidFill>
            <a:schemeClr val="bg1"/>
          </a:solidFill>
          <a:ln w="9525">
            <a:noFill/>
            <a:miter lim="800000"/>
            <a:headEnd/>
            <a:tailEnd/>
          </a:ln>
          <a:effectLst/>
        </p:spPr>
        <p:txBody>
          <a:bodyPr wrap="none" anchor="ctr"/>
          <a:lstStyle/>
          <a:p>
            <a:endParaRPr lang="nl-NL"/>
          </a:p>
        </p:txBody>
      </p:sp>
      <p:pic>
        <p:nvPicPr>
          <p:cNvPr id="314374" name="Picture 6"/>
          <p:cNvPicPr>
            <a:picLocks noChangeAspect="1" noChangeArrowheads="1"/>
          </p:cNvPicPr>
          <p:nvPr/>
        </p:nvPicPr>
        <p:blipFill>
          <a:blip r:embed="rId2" cstate="print"/>
          <a:srcRect t="-2585"/>
          <a:stretch>
            <a:fillRect/>
          </a:stretch>
        </p:blipFill>
        <p:spPr bwMode="auto">
          <a:xfrm>
            <a:off x="6597650" y="5867401"/>
            <a:ext cx="2065338" cy="985839"/>
          </a:xfrm>
          <a:prstGeom prst="rect">
            <a:avLst/>
          </a:prstGeom>
          <a:noFill/>
        </p:spPr>
      </p:pic>
      <p:sp>
        <p:nvSpPr>
          <p:cNvPr id="314375" name="Rectangle 7"/>
          <p:cNvSpPr>
            <a:spLocks noChangeArrowheads="1"/>
          </p:cNvSpPr>
          <p:nvPr/>
        </p:nvSpPr>
        <p:spPr bwMode="auto">
          <a:xfrm>
            <a:off x="0" y="5599114"/>
            <a:ext cx="9144000" cy="287337"/>
          </a:xfrm>
          <a:prstGeom prst="rect">
            <a:avLst/>
          </a:prstGeom>
          <a:solidFill>
            <a:srgbClr val="0099CC"/>
          </a:solidFill>
          <a:ln w="9525">
            <a:solidFill>
              <a:srgbClr val="0099CC"/>
            </a:solidFill>
            <a:miter lim="800000"/>
            <a:headEnd/>
            <a:tailEnd/>
          </a:ln>
          <a:effectLst/>
        </p:spPr>
        <p:txBody>
          <a:bodyPr wrap="none" anchor="ctr"/>
          <a:lstStyle/>
          <a:p>
            <a:pPr algn="ctr"/>
            <a:endParaRPr lang="en-US">
              <a:solidFill>
                <a:srgbClr val="808080"/>
              </a:solidFill>
            </a:endParaRPr>
          </a:p>
        </p:txBody>
      </p:sp>
      <p:sp>
        <p:nvSpPr>
          <p:cNvPr id="314376" name="Rectangle 8"/>
          <p:cNvSpPr>
            <a:spLocks noGrp="1" noChangeArrowheads="1"/>
          </p:cNvSpPr>
          <p:nvPr>
            <p:ph type="sldNum" sz="quarter" idx="4"/>
          </p:nvPr>
        </p:nvSpPr>
        <p:spPr>
          <a:xfrm>
            <a:off x="6477000" y="5621339"/>
            <a:ext cx="1905000" cy="228600"/>
          </a:xfrm>
        </p:spPr>
        <p:txBody>
          <a:bodyPr/>
          <a:lstStyle>
            <a:lvl1pPr>
              <a:defRPr/>
            </a:lvl1pPr>
          </a:lstStyle>
          <a:p>
            <a:fld id="{8A6930CB-E614-4BBF-BB5A-737F076DC7A1}"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ianummer 3"/>
          <p:cNvSpPr>
            <a:spLocks noGrp="1"/>
          </p:cNvSpPr>
          <p:nvPr>
            <p:ph type="sldNum" sz="quarter" idx="10"/>
          </p:nvPr>
        </p:nvSpPr>
        <p:spPr/>
        <p:txBody>
          <a:bodyPr/>
          <a:lstStyle>
            <a:lvl1pPr>
              <a:defRPr/>
            </a:lvl1pPr>
          </a:lstStyle>
          <a:p>
            <a:fld id="{5665BC9D-EC8D-441F-A704-C789748492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591300" y="358776"/>
            <a:ext cx="1943100" cy="524827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762000" y="358776"/>
            <a:ext cx="5676900" cy="524827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ianummer 3"/>
          <p:cNvSpPr>
            <a:spLocks noGrp="1"/>
          </p:cNvSpPr>
          <p:nvPr>
            <p:ph type="sldNum" sz="quarter" idx="10"/>
          </p:nvPr>
        </p:nvSpPr>
        <p:spPr/>
        <p:txBody>
          <a:bodyPr/>
          <a:lstStyle>
            <a:lvl1pPr>
              <a:defRPr/>
            </a:lvl1pPr>
          </a:lstStyle>
          <a:p>
            <a:fld id="{0126284C-62A0-4671-9E35-E98D1A797D22}"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el en tabel">
    <p:spTree>
      <p:nvGrpSpPr>
        <p:cNvPr id="1" name=""/>
        <p:cNvGrpSpPr/>
        <p:nvPr/>
      </p:nvGrpSpPr>
      <p:grpSpPr>
        <a:xfrm>
          <a:off x="0" y="0"/>
          <a:ext cx="0" cy="0"/>
          <a:chOff x="0" y="0"/>
          <a:chExt cx="0" cy="0"/>
        </a:xfrm>
      </p:grpSpPr>
      <p:sp>
        <p:nvSpPr>
          <p:cNvPr id="2" name="Titel 1"/>
          <p:cNvSpPr>
            <a:spLocks noGrp="1"/>
          </p:cNvSpPr>
          <p:nvPr>
            <p:ph type="title"/>
          </p:nvPr>
        </p:nvSpPr>
        <p:spPr>
          <a:xfrm>
            <a:off x="762000" y="358775"/>
            <a:ext cx="7772400" cy="1143000"/>
          </a:xfrm>
        </p:spPr>
        <p:txBody>
          <a:bodyPr/>
          <a:lstStyle/>
          <a:p>
            <a:r>
              <a:rPr lang="nl-NL" smtClean="0"/>
              <a:t>Klik om de stijl te bewerken</a:t>
            </a:r>
            <a:endParaRPr lang="nl-NL"/>
          </a:p>
        </p:txBody>
      </p:sp>
      <p:sp>
        <p:nvSpPr>
          <p:cNvPr id="3" name="Tijdelijke aanduiding voor tabel 2"/>
          <p:cNvSpPr>
            <a:spLocks noGrp="1"/>
          </p:cNvSpPr>
          <p:nvPr>
            <p:ph type="tbl" idx="1"/>
          </p:nvPr>
        </p:nvSpPr>
        <p:spPr>
          <a:xfrm>
            <a:off x="762000" y="1828800"/>
            <a:ext cx="7772400" cy="3778251"/>
          </a:xfrm>
        </p:spPr>
        <p:txBody>
          <a:bodyPr/>
          <a:lstStyle/>
          <a:p>
            <a:endParaRPr lang="nl-NL"/>
          </a:p>
        </p:txBody>
      </p:sp>
      <p:sp>
        <p:nvSpPr>
          <p:cNvPr id="4" name="Tijdelijke aanduiding voor dianummer 3"/>
          <p:cNvSpPr>
            <a:spLocks noGrp="1"/>
          </p:cNvSpPr>
          <p:nvPr>
            <p:ph type="sldNum" sz="quarter" idx="10"/>
          </p:nvPr>
        </p:nvSpPr>
        <p:spPr>
          <a:xfrm>
            <a:off x="6477000" y="5837239"/>
            <a:ext cx="1905000" cy="228600"/>
          </a:xfrm>
        </p:spPr>
        <p:txBody>
          <a:bodyPr/>
          <a:lstStyle>
            <a:lvl1pPr>
              <a:defRPr/>
            </a:lvl1pPr>
          </a:lstStyle>
          <a:p>
            <a:fld id="{CA1F29E7-C674-4828-A3C7-E96837140F45}"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762000" y="358775"/>
            <a:ext cx="7772400" cy="1143000"/>
          </a:xfrm>
        </p:spPr>
        <p:txBody>
          <a:bodyPr/>
          <a:lstStyle/>
          <a:p>
            <a:r>
              <a:rPr lang="nl-NL" smtClean="0"/>
              <a:t>Klik om de stijl te bewerken</a:t>
            </a:r>
            <a:endParaRPr lang="nl-NL"/>
          </a:p>
        </p:txBody>
      </p:sp>
      <p:sp>
        <p:nvSpPr>
          <p:cNvPr id="3" name="Tijdelijke aanduiding voor tekst 2"/>
          <p:cNvSpPr>
            <a:spLocks noGrp="1"/>
          </p:cNvSpPr>
          <p:nvPr>
            <p:ph type="body" sz="half" idx="1"/>
          </p:nvPr>
        </p:nvSpPr>
        <p:spPr>
          <a:xfrm>
            <a:off x="762000" y="1828800"/>
            <a:ext cx="3810000" cy="3778251"/>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724400" y="1828800"/>
            <a:ext cx="3810000" cy="3778251"/>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ianummer 4"/>
          <p:cNvSpPr>
            <a:spLocks noGrp="1"/>
          </p:cNvSpPr>
          <p:nvPr>
            <p:ph type="sldNum" sz="quarter" idx="10"/>
          </p:nvPr>
        </p:nvSpPr>
        <p:spPr>
          <a:xfrm>
            <a:off x="6477000" y="5837239"/>
            <a:ext cx="1905000" cy="228600"/>
          </a:xfrm>
        </p:spPr>
        <p:txBody>
          <a:bodyPr/>
          <a:lstStyle>
            <a:lvl1pPr>
              <a:defRPr/>
            </a:lvl1pPr>
          </a:lstStyle>
          <a:p>
            <a:fld id="{065C2B05-2D7F-4C40-85C6-DBE31CDF5C7D}"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p:cNvSpPr>
            <a:spLocks noChangeArrowheads="1"/>
          </p:cNvSpPr>
          <p:nvPr/>
        </p:nvSpPr>
        <p:spPr bwMode="auto">
          <a:xfrm>
            <a:off x="0" y="5867400"/>
            <a:ext cx="9144000" cy="990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mtClean="0">
              <a:solidFill>
                <a:srgbClr val="000000"/>
              </a:solidFill>
            </a:endParaRP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t="-2585"/>
          <a:stretch>
            <a:fillRect/>
          </a:stretch>
        </p:blipFill>
        <p:spPr bwMode="auto">
          <a:xfrm>
            <a:off x="6597650" y="5867401"/>
            <a:ext cx="2065338" cy="985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7"/>
          <p:cNvSpPr>
            <a:spLocks noChangeArrowheads="1"/>
          </p:cNvSpPr>
          <p:nvPr/>
        </p:nvSpPr>
        <p:spPr bwMode="auto">
          <a:xfrm>
            <a:off x="0" y="5599114"/>
            <a:ext cx="9144000" cy="287337"/>
          </a:xfrm>
          <a:prstGeom prst="rect">
            <a:avLst/>
          </a:prstGeom>
          <a:solidFill>
            <a:srgbClr val="0099CC"/>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mtClean="0">
              <a:solidFill>
                <a:srgbClr val="808080"/>
              </a:solidFill>
            </a:endParaRPr>
          </a:p>
        </p:txBody>
      </p:sp>
      <p:sp>
        <p:nvSpPr>
          <p:cNvPr id="314371" name="Rectangle 3"/>
          <p:cNvSpPr>
            <a:spLocks noGrp="1" noChangeArrowheads="1"/>
          </p:cNvSpPr>
          <p:nvPr>
            <p:ph type="ctrTitle" sz="quarter"/>
          </p:nvPr>
        </p:nvSpPr>
        <p:spPr>
          <a:xfrm>
            <a:off x="762000" y="381000"/>
            <a:ext cx="7734300" cy="685800"/>
          </a:xfrm>
        </p:spPr>
        <p:txBody>
          <a:bodyPr tIns="0" bIns="0"/>
          <a:lstStyle>
            <a:lvl1pPr>
              <a:defRPr/>
            </a:lvl1pPr>
          </a:lstStyle>
          <a:p>
            <a:pPr lvl="0"/>
            <a:r>
              <a:rPr lang="en-US" noProof="0" smtClean="0"/>
              <a:t>Click to edit Master title style</a:t>
            </a:r>
          </a:p>
        </p:txBody>
      </p:sp>
      <p:sp>
        <p:nvSpPr>
          <p:cNvPr id="314372" name="Rectangle 4"/>
          <p:cNvSpPr>
            <a:spLocks noGrp="1" noChangeArrowheads="1"/>
          </p:cNvSpPr>
          <p:nvPr>
            <p:ph type="subTitle" sz="quarter" idx="1"/>
          </p:nvPr>
        </p:nvSpPr>
        <p:spPr>
          <a:xfrm>
            <a:off x="762000" y="1143000"/>
            <a:ext cx="7734300" cy="609600"/>
          </a:xfrm>
        </p:spPr>
        <p:txBody>
          <a:bodyPr tIns="0" bIns="0"/>
          <a:lstStyle>
            <a:lvl1pPr marL="0" indent="0">
              <a:buFontTx/>
              <a:buNone/>
              <a:defRPr sz="1600" b="1"/>
            </a:lvl1pPr>
          </a:lstStyle>
          <a:p>
            <a:pPr lvl="0"/>
            <a:r>
              <a:rPr lang="en-US" noProof="0" smtClean="0"/>
              <a:t>Click to edit Master subtitle style</a:t>
            </a:r>
          </a:p>
        </p:txBody>
      </p:sp>
      <p:sp>
        <p:nvSpPr>
          <p:cNvPr id="7" name="Rectangle 2"/>
          <p:cNvSpPr>
            <a:spLocks noGrp="1" noChangeArrowheads="1"/>
          </p:cNvSpPr>
          <p:nvPr>
            <p:ph type="dt" sz="half" idx="10"/>
          </p:nvPr>
        </p:nvSpPr>
        <p:spPr bwMode="auto">
          <a:xfrm>
            <a:off x="0" y="6477000"/>
            <a:ext cx="7924800" cy="381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defRPr sz="1200" b="1">
                <a:latin typeface="+mn-lt"/>
              </a:defRPr>
            </a:lvl1pPr>
          </a:lstStyle>
          <a:p>
            <a:pPr>
              <a:defRPr/>
            </a:pPr>
            <a:endParaRPr lang="en-US">
              <a:solidFill>
                <a:srgbClr val="000000"/>
              </a:solidFill>
            </a:endParaRPr>
          </a:p>
        </p:txBody>
      </p:sp>
      <p:sp>
        <p:nvSpPr>
          <p:cNvPr id="8" name="Rectangle 8"/>
          <p:cNvSpPr>
            <a:spLocks noGrp="1" noChangeArrowheads="1"/>
          </p:cNvSpPr>
          <p:nvPr>
            <p:ph type="sldNum" sz="quarter" idx="11"/>
          </p:nvPr>
        </p:nvSpPr>
        <p:spPr>
          <a:xfrm>
            <a:off x="6477000" y="5621339"/>
            <a:ext cx="1905000" cy="228600"/>
          </a:xfrm>
        </p:spPr>
        <p:txBody>
          <a:bodyPr/>
          <a:lstStyle>
            <a:lvl1pPr>
              <a:defRPr/>
            </a:lvl1pPr>
          </a:lstStyle>
          <a:p>
            <a:pPr>
              <a:defRPr/>
            </a:pPr>
            <a:fld id="{3A15B1E9-A76C-4E48-95C0-0E981A3425E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777987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sldNum" sz="quarter" idx="10"/>
          </p:nvPr>
        </p:nvSpPr>
        <p:spPr>
          <a:ln/>
        </p:spPr>
        <p:txBody>
          <a:bodyPr/>
          <a:lstStyle>
            <a:lvl1pPr>
              <a:defRPr/>
            </a:lvl1pPr>
          </a:lstStyle>
          <a:p>
            <a:pPr>
              <a:defRPr/>
            </a:pPr>
            <a:fld id="{8CC25133-3E03-4A01-816C-70A1440792F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951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8"/>
          <p:cNvSpPr>
            <a:spLocks noGrp="1" noChangeArrowheads="1"/>
          </p:cNvSpPr>
          <p:nvPr>
            <p:ph type="sldNum" sz="quarter" idx="10"/>
          </p:nvPr>
        </p:nvSpPr>
        <p:spPr>
          <a:ln/>
        </p:spPr>
        <p:txBody>
          <a:bodyPr/>
          <a:lstStyle>
            <a:lvl1pPr>
              <a:defRPr/>
            </a:lvl1pPr>
          </a:lstStyle>
          <a:p>
            <a:pPr>
              <a:defRPr/>
            </a:pPr>
            <a:fld id="{A816E093-1D8E-4376-9AC1-43E26E44570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36738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1828800"/>
            <a:ext cx="3810000" cy="3778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828800"/>
            <a:ext cx="3810000" cy="3778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8"/>
          <p:cNvSpPr>
            <a:spLocks noGrp="1" noChangeArrowheads="1"/>
          </p:cNvSpPr>
          <p:nvPr>
            <p:ph type="sldNum" sz="quarter" idx="10"/>
          </p:nvPr>
        </p:nvSpPr>
        <p:spPr>
          <a:ln/>
        </p:spPr>
        <p:txBody>
          <a:bodyPr/>
          <a:lstStyle>
            <a:lvl1pPr>
              <a:defRPr/>
            </a:lvl1pPr>
          </a:lstStyle>
          <a:p>
            <a:pPr>
              <a:defRPr/>
            </a:pPr>
            <a:fld id="{6C8BC647-E922-423D-9555-6790E99D237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934094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8"/>
          <p:cNvSpPr>
            <a:spLocks noGrp="1" noChangeArrowheads="1"/>
          </p:cNvSpPr>
          <p:nvPr>
            <p:ph type="sldNum" sz="quarter" idx="10"/>
          </p:nvPr>
        </p:nvSpPr>
        <p:spPr>
          <a:ln/>
        </p:spPr>
        <p:txBody>
          <a:bodyPr/>
          <a:lstStyle>
            <a:lvl1pPr>
              <a:defRPr/>
            </a:lvl1pPr>
          </a:lstStyle>
          <a:p>
            <a:pPr>
              <a:defRPr/>
            </a:pPr>
            <a:fld id="{F5999989-9CD0-49CE-BFA6-8012D1F4964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20617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8"/>
          <p:cNvSpPr>
            <a:spLocks noGrp="1" noChangeArrowheads="1"/>
          </p:cNvSpPr>
          <p:nvPr>
            <p:ph type="sldNum" sz="quarter" idx="10"/>
          </p:nvPr>
        </p:nvSpPr>
        <p:spPr>
          <a:ln/>
        </p:spPr>
        <p:txBody>
          <a:bodyPr/>
          <a:lstStyle>
            <a:lvl1pPr>
              <a:defRPr/>
            </a:lvl1pPr>
          </a:lstStyle>
          <a:p>
            <a:pPr>
              <a:defRPr/>
            </a:pPr>
            <a:fld id="{8B7E0882-A31E-4632-AEDA-D8E828E88CD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10211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ianummer 3"/>
          <p:cNvSpPr>
            <a:spLocks noGrp="1"/>
          </p:cNvSpPr>
          <p:nvPr>
            <p:ph type="sldNum" sz="quarter" idx="10"/>
          </p:nvPr>
        </p:nvSpPr>
        <p:spPr/>
        <p:txBody>
          <a:bodyPr/>
          <a:lstStyle>
            <a:lvl1pPr>
              <a:defRPr/>
            </a:lvl1pPr>
          </a:lstStyle>
          <a:p>
            <a:fld id="{F43C8146-7BDD-4470-A7B6-3E0D4C21D4A3}" type="slidenum">
              <a:rPr lang="en-US"/>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sldNum" sz="quarter" idx="10"/>
          </p:nvPr>
        </p:nvSpPr>
        <p:spPr>
          <a:ln/>
        </p:spPr>
        <p:txBody>
          <a:bodyPr/>
          <a:lstStyle>
            <a:lvl1pPr>
              <a:defRPr/>
            </a:lvl1pPr>
          </a:lstStyle>
          <a:p>
            <a:pPr>
              <a:defRPr/>
            </a:pPr>
            <a:fld id="{EBBEDE79-3CE3-40A2-9C44-08AFDDCE7AD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081016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B461B729-8E19-4748-9086-C234B931A64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731048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EA6322A0-DA29-4FB5-80D7-46E90A8A768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605865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sldNum" sz="quarter" idx="10"/>
          </p:nvPr>
        </p:nvSpPr>
        <p:spPr>
          <a:ln/>
        </p:spPr>
        <p:txBody>
          <a:bodyPr/>
          <a:lstStyle>
            <a:lvl1pPr>
              <a:defRPr/>
            </a:lvl1pPr>
          </a:lstStyle>
          <a:p>
            <a:pPr>
              <a:defRPr/>
            </a:pPr>
            <a:fld id="{BC4A132F-74E5-4D80-A389-55F198F5821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860956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58776"/>
            <a:ext cx="1943100" cy="5248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358776"/>
            <a:ext cx="5676900" cy="5248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sldNum" sz="quarter" idx="10"/>
          </p:nvPr>
        </p:nvSpPr>
        <p:spPr>
          <a:ln/>
        </p:spPr>
        <p:txBody>
          <a:bodyPr/>
          <a:lstStyle>
            <a:lvl1pPr>
              <a:defRPr/>
            </a:lvl1pPr>
          </a:lstStyle>
          <a:p>
            <a:pPr>
              <a:defRPr/>
            </a:pPr>
            <a:fld id="{DD6CF2C4-FFC3-4323-BF91-E3936C16C75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528894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762000" y="358775"/>
            <a:ext cx="7772400" cy="114300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762000" y="1828800"/>
            <a:ext cx="7772400" cy="3778251"/>
          </a:xfrm>
        </p:spPr>
        <p:txBody>
          <a:bodyPr/>
          <a:lstStyle/>
          <a:p>
            <a:pPr lvl="0"/>
            <a:endParaRPr lang="en-US" noProof="0" smtClean="0"/>
          </a:p>
        </p:txBody>
      </p:sp>
      <p:sp>
        <p:nvSpPr>
          <p:cNvPr id="4" name="Rectangle 8"/>
          <p:cNvSpPr>
            <a:spLocks noGrp="1" noChangeArrowheads="1"/>
          </p:cNvSpPr>
          <p:nvPr>
            <p:ph type="sldNum" sz="quarter" idx="10"/>
          </p:nvPr>
        </p:nvSpPr>
        <p:spPr>
          <a:ln/>
        </p:spPr>
        <p:txBody>
          <a:bodyPr/>
          <a:lstStyle>
            <a:lvl1pPr>
              <a:defRPr/>
            </a:lvl1pPr>
          </a:lstStyle>
          <a:p>
            <a:pPr>
              <a:defRPr/>
            </a:pPr>
            <a:fld id="{DFB10285-9E37-4425-B5FC-2407B08FFFD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41614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358775"/>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62000" y="1828800"/>
            <a:ext cx="3810000" cy="37782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828800"/>
            <a:ext cx="3810000" cy="37782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8"/>
          <p:cNvSpPr>
            <a:spLocks noGrp="1" noChangeArrowheads="1"/>
          </p:cNvSpPr>
          <p:nvPr>
            <p:ph type="sldNum" sz="quarter" idx="10"/>
          </p:nvPr>
        </p:nvSpPr>
        <p:spPr>
          <a:ln/>
        </p:spPr>
        <p:txBody>
          <a:bodyPr/>
          <a:lstStyle>
            <a:lvl1pPr>
              <a:defRPr/>
            </a:lvl1pPr>
          </a:lstStyle>
          <a:p>
            <a:pPr>
              <a:defRPr/>
            </a:pPr>
            <a:fld id="{8814582D-8A9E-47D6-ABE7-F98E7D70781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065518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p:cNvSpPr>
            <a:spLocks noChangeArrowheads="1"/>
          </p:cNvSpPr>
          <p:nvPr/>
        </p:nvSpPr>
        <p:spPr bwMode="auto">
          <a:xfrm>
            <a:off x="0" y="5867400"/>
            <a:ext cx="9144000" cy="990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mtClean="0">
              <a:solidFill>
                <a:srgbClr val="000000"/>
              </a:solidFill>
            </a:endParaRP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t="-2585"/>
          <a:stretch>
            <a:fillRect/>
          </a:stretch>
        </p:blipFill>
        <p:spPr bwMode="auto">
          <a:xfrm>
            <a:off x="6597650" y="5867401"/>
            <a:ext cx="2065338" cy="985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7"/>
          <p:cNvSpPr>
            <a:spLocks noChangeArrowheads="1"/>
          </p:cNvSpPr>
          <p:nvPr/>
        </p:nvSpPr>
        <p:spPr bwMode="auto">
          <a:xfrm>
            <a:off x="0" y="5599114"/>
            <a:ext cx="9144000" cy="287337"/>
          </a:xfrm>
          <a:prstGeom prst="rect">
            <a:avLst/>
          </a:prstGeom>
          <a:solidFill>
            <a:srgbClr val="0099CC"/>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mtClean="0">
              <a:solidFill>
                <a:srgbClr val="808080"/>
              </a:solidFill>
            </a:endParaRPr>
          </a:p>
        </p:txBody>
      </p:sp>
      <p:sp>
        <p:nvSpPr>
          <p:cNvPr id="314371" name="Rectangle 3"/>
          <p:cNvSpPr>
            <a:spLocks noGrp="1" noChangeArrowheads="1"/>
          </p:cNvSpPr>
          <p:nvPr>
            <p:ph type="ctrTitle" sz="quarter"/>
          </p:nvPr>
        </p:nvSpPr>
        <p:spPr>
          <a:xfrm>
            <a:off x="762000" y="381000"/>
            <a:ext cx="7734300" cy="685800"/>
          </a:xfrm>
        </p:spPr>
        <p:txBody>
          <a:bodyPr tIns="0" bIns="0"/>
          <a:lstStyle>
            <a:lvl1pPr>
              <a:defRPr/>
            </a:lvl1pPr>
          </a:lstStyle>
          <a:p>
            <a:pPr lvl="0"/>
            <a:r>
              <a:rPr lang="en-US" noProof="0" smtClean="0"/>
              <a:t>Click to edit Master title style</a:t>
            </a:r>
          </a:p>
        </p:txBody>
      </p:sp>
      <p:sp>
        <p:nvSpPr>
          <p:cNvPr id="314372" name="Rectangle 4"/>
          <p:cNvSpPr>
            <a:spLocks noGrp="1" noChangeArrowheads="1"/>
          </p:cNvSpPr>
          <p:nvPr>
            <p:ph type="subTitle" sz="quarter" idx="1"/>
          </p:nvPr>
        </p:nvSpPr>
        <p:spPr>
          <a:xfrm>
            <a:off x="762000" y="1143000"/>
            <a:ext cx="7734300" cy="609600"/>
          </a:xfrm>
        </p:spPr>
        <p:txBody>
          <a:bodyPr tIns="0" bIns="0"/>
          <a:lstStyle>
            <a:lvl1pPr marL="0" indent="0">
              <a:buFontTx/>
              <a:buNone/>
              <a:defRPr sz="1600" b="1"/>
            </a:lvl1pPr>
          </a:lstStyle>
          <a:p>
            <a:pPr lvl="0"/>
            <a:r>
              <a:rPr lang="en-US" noProof="0" smtClean="0"/>
              <a:t>Click to edit Master subtitle style</a:t>
            </a:r>
          </a:p>
        </p:txBody>
      </p:sp>
      <p:sp>
        <p:nvSpPr>
          <p:cNvPr id="7" name="Rectangle 2"/>
          <p:cNvSpPr>
            <a:spLocks noGrp="1" noChangeArrowheads="1"/>
          </p:cNvSpPr>
          <p:nvPr>
            <p:ph type="dt" sz="half" idx="10"/>
          </p:nvPr>
        </p:nvSpPr>
        <p:spPr bwMode="auto">
          <a:xfrm>
            <a:off x="0" y="6477000"/>
            <a:ext cx="7924800" cy="381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defRPr sz="1200" b="1">
                <a:latin typeface="+mn-lt"/>
              </a:defRPr>
            </a:lvl1pPr>
          </a:lstStyle>
          <a:p>
            <a:pPr>
              <a:defRPr/>
            </a:pPr>
            <a:endParaRPr lang="en-US">
              <a:solidFill>
                <a:srgbClr val="000000"/>
              </a:solidFill>
            </a:endParaRPr>
          </a:p>
        </p:txBody>
      </p:sp>
      <p:sp>
        <p:nvSpPr>
          <p:cNvPr id="8" name="Rectangle 8"/>
          <p:cNvSpPr>
            <a:spLocks noGrp="1" noChangeArrowheads="1"/>
          </p:cNvSpPr>
          <p:nvPr>
            <p:ph type="sldNum" sz="quarter" idx="11"/>
          </p:nvPr>
        </p:nvSpPr>
        <p:spPr>
          <a:xfrm>
            <a:off x="6477000" y="5621339"/>
            <a:ext cx="1905000" cy="228600"/>
          </a:xfrm>
        </p:spPr>
        <p:txBody>
          <a:bodyPr/>
          <a:lstStyle>
            <a:lvl1pPr>
              <a:defRPr/>
            </a:lvl1pPr>
          </a:lstStyle>
          <a:p>
            <a:pPr>
              <a:defRPr/>
            </a:pPr>
            <a:fld id="{3A15B1E9-A76C-4E48-95C0-0E981A3425E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878148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sldNum" sz="quarter" idx="10"/>
          </p:nvPr>
        </p:nvSpPr>
        <p:spPr>
          <a:ln/>
        </p:spPr>
        <p:txBody>
          <a:bodyPr/>
          <a:lstStyle>
            <a:lvl1pPr>
              <a:defRPr/>
            </a:lvl1pPr>
          </a:lstStyle>
          <a:p>
            <a:pPr>
              <a:defRPr/>
            </a:pPr>
            <a:fld id="{8CC25133-3E03-4A01-816C-70A1440792F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540381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8"/>
          <p:cNvSpPr>
            <a:spLocks noGrp="1" noChangeArrowheads="1"/>
          </p:cNvSpPr>
          <p:nvPr>
            <p:ph type="sldNum" sz="quarter" idx="10"/>
          </p:nvPr>
        </p:nvSpPr>
        <p:spPr>
          <a:ln/>
        </p:spPr>
        <p:txBody>
          <a:bodyPr/>
          <a:lstStyle>
            <a:lvl1pPr>
              <a:defRPr/>
            </a:lvl1pPr>
          </a:lstStyle>
          <a:p>
            <a:pPr>
              <a:defRPr/>
            </a:pPr>
            <a:fld id="{A816E093-1D8E-4376-9AC1-43E26E44570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92525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1"/>
            <a:ext cx="7772400" cy="1362075"/>
          </a:xfrm>
        </p:spPr>
        <p:txBody>
          <a:bodyPr/>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smtClean="0"/>
              <a:t>Klik om de modelstijlen te bewerken</a:t>
            </a:r>
          </a:p>
        </p:txBody>
      </p:sp>
      <p:sp>
        <p:nvSpPr>
          <p:cNvPr id="4" name="Tijdelijke aanduiding voor dianummer 3"/>
          <p:cNvSpPr>
            <a:spLocks noGrp="1"/>
          </p:cNvSpPr>
          <p:nvPr>
            <p:ph type="sldNum" sz="quarter" idx="10"/>
          </p:nvPr>
        </p:nvSpPr>
        <p:spPr/>
        <p:txBody>
          <a:bodyPr/>
          <a:lstStyle>
            <a:lvl1pPr>
              <a:defRPr/>
            </a:lvl1pPr>
          </a:lstStyle>
          <a:p>
            <a:fld id="{61F609ED-33FA-4112-B3E5-FFC3CD1EABE7}" type="slidenum">
              <a:rPr lang="en-US"/>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1828800"/>
            <a:ext cx="3810000" cy="3778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828800"/>
            <a:ext cx="3810000" cy="3778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8"/>
          <p:cNvSpPr>
            <a:spLocks noGrp="1" noChangeArrowheads="1"/>
          </p:cNvSpPr>
          <p:nvPr>
            <p:ph type="sldNum" sz="quarter" idx="10"/>
          </p:nvPr>
        </p:nvSpPr>
        <p:spPr>
          <a:ln/>
        </p:spPr>
        <p:txBody>
          <a:bodyPr/>
          <a:lstStyle>
            <a:lvl1pPr>
              <a:defRPr/>
            </a:lvl1pPr>
          </a:lstStyle>
          <a:p>
            <a:pPr>
              <a:defRPr/>
            </a:pPr>
            <a:fld id="{6C8BC647-E922-423D-9555-6790E99D237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902179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8"/>
          <p:cNvSpPr>
            <a:spLocks noGrp="1" noChangeArrowheads="1"/>
          </p:cNvSpPr>
          <p:nvPr>
            <p:ph type="sldNum" sz="quarter" idx="10"/>
          </p:nvPr>
        </p:nvSpPr>
        <p:spPr>
          <a:ln/>
        </p:spPr>
        <p:txBody>
          <a:bodyPr/>
          <a:lstStyle>
            <a:lvl1pPr>
              <a:defRPr/>
            </a:lvl1pPr>
          </a:lstStyle>
          <a:p>
            <a:pPr>
              <a:defRPr/>
            </a:pPr>
            <a:fld id="{F5999989-9CD0-49CE-BFA6-8012D1F4964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421098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8"/>
          <p:cNvSpPr>
            <a:spLocks noGrp="1" noChangeArrowheads="1"/>
          </p:cNvSpPr>
          <p:nvPr>
            <p:ph type="sldNum" sz="quarter" idx="10"/>
          </p:nvPr>
        </p:nvSpPr>
        <p:spPr>
          <a:ln/>
        </p:spPr>
        <p:txBody>
          <a:bodyPr/>
          <a:lstStyle>
            <a:lvl1pPr>
              <a:defRPr/>
            </a:lvl1pPr>
          </a:lstStyle>
          <a:p>
            <a:pPr>
              <a:defRPr/>
            </a:pPr>
            <a:fld id="{8B7E0882-A31E-4632-AEDA-D8E828E88CD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134979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sldNum" sz="quarter" idx="10"/>
          </p:nvPr>
        </p:nvSpPr>
        <p:spPr>
          <a:ln/>
        </p:spPr>
        <p:txBody>
          <a:bodyPr/>
          <a:lstStyle>
            <a:lvl1pPr>
              <a:defRPr/>
            </a:lvl1pPr>
          </a:lstStyle>
          <a:p>
            <a:pPr>
              <a:defRPr/>
            </a:pPr>
            <a:fld id="{EBBEDE79-3CE3-40A2-9C44-08AFDDCE7AD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144726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B461B729-8E19-4748-9086-C234B931A64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185098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EA6322A0-DA29-4FB5-80D7-46E90A8A768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562386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sldNum" sz="quarter" idx="10"/>
          </p:nvPr>
        </p:nvSpPr>
        <p:spPr>
          <a:ln/>
        </p:spPr>
        <p:txBody>
          <a:bodyPr/>
          <a:lstStyle>
            <a:lvl1pPr>
              <a:defRPr/>
            </a:lvl1pPr>
          </a:lstStyle>
          <a:p>
            <a:pPr>
              <a:defRPr/>
            </a:pPr>
            <a:fld id="{BC4A132F-74E5-4D80-A389-55F198F5821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132043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58776"/>
            <a:ext cx="1943100" cy="5248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358776"/>
            <a:ext cx="5676900" cy="5248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sldNum" sz="quarter" idx="10"/>
          </p:nvPr>
        </p:nvSpPr>
        <p:spPr>
          <a:ln/>
        </p:spPr>
        <p:txBody>
          <a:bodyPr/>
          <a:lstStyle>
            <a:lvl1pPr>
              <a:defRPr/>
            </a:lvl1pPr>
          </a:lstStyle>
          <a:p>
            <a:pPr>
              <a:defRPr/>
            </a:pPr>
            <a:fld id="{DD6CF2C4-FFC3-4323-BF91-E3936C16C75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545865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762000" y="358775"/>
            <a:ext cx="7772400" cy="114300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762000" y="1828800"/>
            <a:ext cx="7772400" cy="3778251"/>
          </a:xfrm>
        </p:spPr>
        <p:txBody>
          <a:bodyPr/>
          <a:lstStyle/>
          <a:p>
            <a:pPr lvl="0"/>
            <a:endParaRPr lang="en-US" noProof="0" smtClean="0"/>
          </a:p>
        </p:txBody>
      </p:sp>
      <p:sp>
        <p:nvSpPr>
          <p:cNvPr id="4" name="Rectangle 8"/>
          <p:cNvSpPr>
            <a:spLocks noGrp="1" noChangeArrowheads="1"/>
          </p:cNvSpPr>
          <p:nvPr>
            <p:ph type="sldNum" sz="quarter" idx="10"/>
          </p:nvPr>
        </p:nvSpPr>
        <p:spPr>
          <a:ln/>
        </p:spPr>
        <p:txBody>
          <a:bodyPr/>
          <a:lstStyle>
            <a:lvl1pPr>
              <a:defRPr/>
            </a:lvl1pPr>
          </a:lstStyle>
          <a:p>
            <a:pPr>
              <a:defRPr/>
            </a:pPr>
            <a:fld id="{DFB10285-9E37-4425-B5FC-2407B08FFFD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815338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358775"/>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62000" y="1828800"/>
            <a:ext cx="3810000" cy="37782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828800"/>
            <a:ext cx="3810000" cy="37782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8"/>
          <p:cNvSpPr>
            <a:spLocks noGrp="1" noChangeArrowheads="1"/>
          </p:cNvSpPr>
          <p:nvPr>
            <p:ph type="sldNum" sz="quarter" idx="10"/>
          </p:nvPr>
        </p:nvSpPr>
        <p:spPr>
          <a:ln/>
        </p:spPr>
        <p:txBody>
          <a:bodyPr/>
          <a:lstStyle>
            <a:lvl1pPr>
              <a:defRPr/>
            </a:lvl1pPr>
          </a:lstStyle>
          <a:p>
            <a:pPr>
              <a:defRPr/>
            </a:pPr>
            <a:fld id="{8814582D-8A9E-47D6-ABE7-F98E7D70781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59116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762000" y="1828800"/>
            <a:ext cx="3810000" cy="3778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724400" y="1828800"/>
            <a:ext cx="3810000" cy="3778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ianummer 4"/>
          <p:cNvSpPr>
            <a:spLocks noGrp="1"/>
          </p:cNvSpPr>
          <p:nvPr>
            <p:ph type="sldNum" sz="quarter" idx="10"/>
          </p:nvPr>
        </p:nvSpPr>
        <p:spPr/>
        <p:txBody>
          <a:bodyPr/>
          <a:lstStyle>
            <a:lvl1pPr>
              <a:defRPr/>
            </a:lvl1pPr>
          </a:lstStyle>
          <a:p>
            <a:fld id="{90C1D15A-2461-457C-B0DD-A4FF522212EE}" type="slidenum">
              <a:rPr lang="en-US"/>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eldia">
    <p:bg>
      <p:bgPr>
        <a:solidFill>
          <a:srgbClr val="002B60"/>
        </a:solidFill>
        <a:effectLst/>
      </p:bgPr>
    </p:bg>
    <p:spTree>
      <p:nvGrpSpPr>
        <p:cNvPr id="1" name=""/>
        <p:cNvGrpSpPr/>
        <p:nvPr/>
      </p:nvGrpSpPr>
      <p:grpSpPr>
        <a:xfrm>
          <a:off x="0" y="0"/>
          <a:ext cx="0" cy="0"/>
          <a:chOff x="0" y="0"/>
          <a:chExt cx="0" cy="0"/>
        </a:xfrm>
      </p:grpSpPr>
      <p:pic>
        <p:nvPicPr>
          <p:cNvPr id="5" name="Afbeelding 8" descr="Bies.png"/>
          <p:cNvPicPr>
            <a:picLocks noChangeAspect="1"/>
          </p:cNvPicPr>
          <p:nvPr userDrawn="1"/>
        </p:nvPicPr>
        <p:blipFill>
          <a:blip r:embed="rId2"/>
          <a:srcRect/>
          <a:stretch>
            <a:fillRect/>
          </a:stretch>
        </p:blipFill>
        <p:spPr bwMode="auto">
          <a:xfrm>
            <a:off x="0" y="5350933"/>
            <a:ext cx="9144000" cy="1507067"/>
          </a:xfrm>
          <a:prstGeom prst="rect">
            <a:avLst/>
          </a:prstGeom>
          <a:noFill/>
          <a:ln w="9525">
            <a:noFill/>
            <a:miter lim="800000"/>
            <a:headEnd/>
            <a:tailEnd/>
          </a:ln>
        </p:spPr>
      </p:pic>
      <p:sp>
        <p:nvSpPr>
          <p:cNvPr id="9" name="Rechthoek 10"/>
          <p:cNvSpPr/>
          <p:nvPr userDrawn="1"/>
        </p:nvSpPr>
        <p:spPr>
          <a:xfrm>
            <a:off x="336553" y="1579032"/>
            <a:ext cx="7535863" cy="326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nl-NL" sz="1800" dirty="0">
              <a:solidFill>
                <a:prstClr val="white"/>
              </a:solidFill>
            </a:endParaRPr>
          </a:p>
        </p:txBody>
      </p:sp>
      <p:sp>
        <p:nvSpPr>
          <p:cNvPr id="6" name="Tijdelijke aanduiding voor inhoud 4"/>
          <p:cNvSpPr>
            <a:spLocks noGrp="1"/>
          </p:cNvSpPr>
          <p:nvPr>
            <p:ph type="subTitle" idx="1"/>
          </p:nvPr>
        </p:nvSpPr>
        <p:spPr>
          <a:xfrm>
            <a:off x="463550" y="4247648"/>
            <a:ext cx="7244448" cy="546272"/>
          </a:xfrm>
        </p:spPr>
        <p:txBody>
          <a:bodyPr/>
          <a:lstStyle>
            <a:lvl1pPr>
              <a:defRPr sz="1500">
                <a:solidFill>
                  <a:srgbClr val="FFFFFF"/>
                </a:solidFill>
              </a:defRPr>
            </a:lvl1pPr>
          </a:lstStyle>
          <a:p>
            <a:r>
              <a:rPr lang="en-US" dirty="0" smtClean="0"/>
              <a:t>Click to edit Master subtitle style</a:t>
            </a:r>
            <a:endParaRPr lang="nl-NL" dirty="0"/>
          </a:p>
        </p:txBody>
      </p:sp>
      <p:sp>
        <p:nvSpPr>
          <p:cNvPr id="7" name="Titel 3"/>
          <p:cNvSpPr>
            <a:spLocks noGrp="1"/>
          </p:cNvSpPr>
          <p:nvPr>
            <p:ph type="ctrTitle"/>
          </p:nvPr>
        </p:nvSpPr>
        <p:spPr>
          <a:xfrm>
            <a:off x="463550" y="1789419"/>
            <a:ext cx="7244448" cy="1766284"/>
          </a:xfrm>
        </p:spPr>
        <p:txBody>
          <a:bodyPr anchor="t"/>
          <a:lstStyle>
            <a:lvl1pPr>
              <a:defRPr>
                <a:solidFill>
                  <a:srgbClr val="82C8FA"/>
                </a:solidFill>
              </a:defRPr>
            </a:lvl1pPr>
          </a:lstStyle>
          <a:p>
            <a:r>
              <a:rPr lang="en-US" dirty="0" smtClean="0"/>
              <a:t>Click to edit Master title style</a:t>
            </a:r>
            <a:endParaRPr lang="nl-NL" dirty="0"/>
          </a:p>
        </p:txBody>
      </p:sp>
      <p:sp>
        <p:nvSpPr>
          <p:cNvPr id="8" name="Tijdelijke aanduiding voor inhoud 9"/>
          <p:cNvSpPr>
            <a:spLocks noGrp="1"/>
          </p:cNvSpPr>
          <p:nvPr>
            <p:ph idx="10"/>
          </p:nvPr>
        </p:nvSpPr>
        <p:spPr>
          <a:xfrm>
            <a:off x="463551" y="3646744"/>
            <a:ext cx="7244448" cy="445576"/>
          </a:xfrm>
        </p:spPr>
        <p:txBody>
          <a:bodyPr anchor="ctr">
            <a:noAutofit/>
          </a:bodyPr>
          <a:lstStyle>
            <a:lvl1pPr>
              <a:defRPr sz="2200" i="1">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34715026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Titelstijl van model bewerken</a:t>
            </a:r>
            <a:endParaRPr lang="nl-NL" dirty="0"/>
          </a:p>
        </p:txBody>
      </p:sp>
      <p:sp>
        <p:nvSpPr>
          <p:cNvPr id="3" name="Tijdelijke aanduiding voor inhoud 2"/>
          <p:cNvSpPr>
            <a:spLocks noGrp="1"/>
          </p:cNvSpPr>
          <p:nvPr>
            <p:ph idx="1"/>
          </p:nvPr>
        </p:nvSpPr>
        <p:spPr>
          <a:xfrm>
            <a:off x="457203" y="1939268"/>
            <a:ext cx="8229599" cy="4697947"/>
          </a:xfrm>
        </p:spPr>
        <p:txBody>
          <a:bodyPr>
            <a:normAutofit/>
          </a:bodyPr>
          <a:lstStyle>
            <a:lvl1pPr>
              <a:defRPr sz="2400">
                <a:solidFill>
                  <a:srgbClr val="3C3C3C"/>
                </a:solidFill>
              </a:defRPr>
            </a:lvl1pPr>
            <a:lvl2pPr>
              <a:defRPr sz="2400">
                <a:solidFill>
                  <a:srgbClr val="3C3C3C"/>
                </a:solidFill>
              </a:defRPr>
            </a:lvl2pPr>
            <a:lvl3pPr>
              <a:defRPr sz="2400">
                <a:solidFill>
                  <a:srgbClr val="3C3C3C"/>
                </a:solidFill>
              </a:defRPr>
            </a:lvl3pPr>
            <a:lvl4pPr>
              <a:defRPr sz="2400">
                <a:solidFill>
                  <a:schemeClr val="tx1">
                    <a:lumMod val="75000"/>
                    <a:lumOff val="25000"/>
                  </a:schemeClr>
                </a:solidFill>
              </a:defRPr>
            </a:lvl4pPr>
            <a:lvl5pPr>
              <a:defRPr sz="2400">
                <a:solidFill>
                  <a:schemeClr val="tx1">
                    <a:lumMod val="75000"/>
                    <a:lumOff val="25000"/>
                  </a:schemeClr>
                </a:solidFill>
              </a:defRPr>
            </a:lvl5pPr>
          </a:lstStyle>
          <a:p>
            <a:pPr lvl="0"/>
            <a:r>
              <a:rPr lang="en-US" dirty="0" err="1" smtClean="0"/>
              <a:t>Click to edit Master text styles</a:t>
            </a:r>
          </a:p>
          <a:p>
            <a:pPr lvl="1"/>
            <a:r>
              <a:rPr lang="en-US" dirty="0" err="1" smtClean="0"/>
              <a:t>Second level</a:t>
            </a:r>
          </a:p>
          <a:p>
            <a:pPr lvl="2"/>
            <a:r>
              <a:rPr lang="en-US" dirty="0" err="1" smtClean="0"/>
              <a:t>Third level</a:t>
            </a:r>
          </a:p>
        </p:txBody>
      </p:sp>
    </p:spTree>
    <p:extLst>
      <p:ext uri="{BB962C8B-B14F-4D97-AF65-F5344CB8AC3E}">
        <p14:creationId xmlns:p14="http://schemas.microsoft.com/office/powerpoint/2010/main" val="18856680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5" name="Tijdelijke aanduiding voor afbeelding 4"/>
          <p:cNvSpPr>
            <a:spLocks noGrp="1"/>
          </p:cNvSpPr>
          <p:nvPr>
            <p:ph type="pic" sz="quarter" idx="10"/>
          </p:nvPr>
        </p:nvSpPr>
        <p:spPr>
          <a:xfrm>
            <a:off x="0" y="0"/>
            <a:ext cx="9144000" cy="6858000"/>
          </a:xfrm>
        </p:spPr>
        <p:txBody>
          <a:bodyPr rtlCol="0">
            <a:noAutofit/>
          </a:bodyPr>
          <a:lstStyle/>
          <a:p>
            <a:pPr lvl="0"/>
            <a:endParaRPr lang="nl-NL" noProof="0"/>
          </a:p>
        </p:txBody>
      </p:sp>
    </p:spTree>
    <p:extLst>
      <p:ext uri="{BB962C8B-B14F-4D97-AF65-F5344CB8AC3E}">
        <p14:creationId xmlns:p14="http://schemas.microsoft.com/office/powerpoint/2010/main" val="13272136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eldia">
    <p:bg>
      <p:bgPr>
        <a:solidFill>
          <a:srgbClr val="002B60"/>
        </a:solidFill>
        <a:effectLst/>
      </p:bgPr>
    </p:bg>
    <p:spTree>
      <p:nvGrpSpPr>
        <p:cNvPr id="1" name=""/>
        <p:cNvGrpSpPr/>
        <p:nvPr/>
      </p:nvGrpSpPr>
      <p:grpSpPr>
        <a:xfrm>
          <a:off x="0" y="0"/>
          <a:ext cx="0" cy="0"/>
          <a:chOff x="0" y="0"/>
          <a:chExt cx="0" cy="0"/>
        </a:xfrm>
      </p:grpSpPr>
      <p:pic>
        <p:nvPicPr>
          <p:cNvPr id="5" name="Afbeelding 8" descr="Bies.png"/>
          <p:cNvPicPr>
            <a:picLocks noChangeAspect="1"/>
          </p:cNvPicPr>
          <p:nvPr userDrawn="1"/>
        </p:nvPicPr>
        <p:blipFill>
          <a:blip r:embed="rId2"/>
          <a:srcRect/>
          <a:stretch>
            <a:fillRect/>
          </a:stretch>
        </p:blipFill>
        <p:spPr bwMode="auto">
          <a:xfrm>
            <a:off x="0" y="5350933"/>
            <a:ext cx="9144000" cy="1507067"/>
          </a:xfrm>
          <a:prstGeom prst="rect">
            <a:avLst/>
          </a:prstGeom>
          <a:noFill/>
          <a:ln w="9525">
            <a:noFill/>
            <a:miter lim="800000"/>
            <a:headEnd/>
            <a:tailEnd/>
          </a:ln>
        </p:spPr>
      </p:pic>
      <p:sp>
        <p:nvSpPr>
          <p:cNvPr id="9" name="Rechthoek 10"/>
          <p:cNvSpPr/>
          <p:nvPr userDrawn="1"/>
        </p:nvSpPr>
        <p:spPr>
          <a:xfrm>
            <a:off x="336551" y="1579032"/>
            <a:ext cx="7535863" cy="326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nl-NL" sz="1800" dirty="0">
              <a:solidFill>
                <a:prstClr val="white"/>
              </a:solidFill>
            </a:endParaRPr>
          </a:p>
        </p:txBody>
      </p:sp>
      <p:sp>
        <p:nvSpPr>
          <p:cNvPr id="6" name="Tijdelijke aanduiding voor inhoud 4"/>
          <p:cNvSpPr>
            <a:spLocks noGrp="1"/>
          </p:cNvSpPr>
          <p:nvPr>
            <p:ph type="subTitle" idx="1"/>
          </p:nvPr>
        </p:nvSpPr>
        <p:spPr>
          <a:xfrm>
            <a:off x="463550" y="4247648"/>
            <a:ext cx="7244448" cy="546272"/>
          </a:xfrm>
        </p:spPr>
        <p:txBody>
          <a:bodyPr/>
          <a:lstStyle>
            <a:lvl1pPr>
              <a:defRPr sz="1500">
                <a:solidFill>
                  <a:srgbClr val="FFFFFF"/>
                </a:solidFill>
              </a:defRPr>
            </a:lvl1pPr>
          </a:lstStyle>
          <a:p>
            <a:r>
              <a:rPr lang="en-US" dirty="0" smtClean="0"/>
              <a:t>Click to edit Master subtitle style</a:t>
            </a:r>
            <a:endParaRPr lang="nl-NL" dirty="0"/>
          </a:p>
        </p:txBody>
      </p:sp>
      <p:sp>
        <p:nvSpPr>
          <p:cNvPr id="7" name="Titel 3"/>
          <p:cNvSpPr>
            <a:spLocks noGrp="1"/>
          </p:cNvSpPr>
          <p:nvPr>
            <p:ph type="ctrTitle"/>
          </p:nvPr>
        </p:nvSpPr>
        <p:spPr>
          <a:xfrm>
            <a:off x="463550" y="1789419"/>
            <a:ext cx="7244448" cy="1766284"/>
          </a:xfrm>
        </p:spPr>
        <p:txBody>
          <a:bodyPr anchor="t"/>
          <a:lstStyle>
            <a:lvl1pPr>
              <a:defRPr>
                <a:solidFill>
                  <a:srgbClr val="82C8FA"/>
                </a:solidFill>
              </a:defRPr>
            </a:lvl1pPr>
          </a:lstStyle>
          <a:p>
            <a:r>
              <a:rPr lang="en-US" dirty="0" smtClean="0"/>
              <a:t>Click to edit Master title style</a:t>
            </a:r>
            <a:endParaRPr lang="nl-NL" dirty="0"/>
          </a:p>
        </p:txBody>
      </p:sp>
      <p:sp>
        <p:nvSpPr>
          <p:cNvPr id="8" name="Tijdelijke aanduiding voor inhoud 9"/>
          <p:cNvSpPr>
            <a:spLocks noGrp="1"/>
          </p:cNvSpPr>
          <p:nvPr>
            <p:ph idx="10"/>
          </p:nvPr>
        </p:nvSpPr>
        <p:spPr>
          <a:xfrm>
            <a:off x="463551" y="3646744"/>
            <a:ext cx="7244448" cy="445576"/>
          </a:xfrm>
        </p:spPr>
        <p:txBody>
          <a:bodyPr anchor="ctr">
            <a:noAutofit/>
          </a:bodyPr>
          <a:lstStyle>
            <a:lvl1pPr>
              <a:defRPr sz="2200" i="1">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5180337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Titelstijl van model bewerken</a:t>
            </a:r>
            <a:endParaRPr lang="nl-NL" dirty="0"/>
          </a:p>
        </p:txBody>
      </p:sp>
      <p:sp>
        <p:nvSpPr>
          <p:cNvPr id="3" name="Tijdelijke aanduiding voor inhoud 2"/>
          <p:cNvSpPr>
            <a:spLocks noGrp="1"/>
          </p:cNvSpPr>
          <p:nvPr>
            <p:ph idx="1"/>
          </p:nvPr>
        </p:nvSpPr>
        <p:spPr>
          <a:xfrm>
            <a:off x="457201" y="1939268"/>
            <a:ext cx="8229599" cy="4697947"/>
          </a:xfrm>
        </p:spPr>
        <p:txBody>
          <a:bodyPr>
            <a:normAutofit/>
          </a:bodyPr>
          <a:lstStyle>
            <a:lvl1pPr>
              <a:defRPr sz="2400">
                <a:solidFill>
                  <a:srgbClr val="3C3C3C"/>
                </a:solidFill>
              </a:defRPr>
            </a:lvl1pPr>
            <a:lvl2pPr>
              <a:defRPr sz="2400">
                <a:solidFill>
                  <a:srgbClr val="3C3C3C"/>
                </a:solidFill>
              </a:defRPr>
            </a:lvl2pPr>
            <a:lvl3pPr>
              <a:defRPr sz="2400">
                <a:solidFill>
                  <a:srgbClr val="3C3C3C"/>
                </a:solidFill>
              </a:defRPr>
            </a:lvl3pPr>
            <a:lvl4pPr>
              <a:defRPr sz="2400">
                <a:solidFill>
                  <a:schemeClr val="tx1">
                    <a:lumMod val="75000"/>
                    <a:lumOff val="25000"/>
                  </a:schemeClr>
                </a:solidFill>
              </a:defRPr>
            </a:lvl4pPr>
            <a:lvl5pPr>
              <a:defRPr sz="2400">
                <a:solidFill>
                  <a:schemeClr val="tx1">
                    <a:lumMod val="75000"/>
                    <a:lumOff val="25000"/>
                  </a:schemeClr>
                </a:solidFill>
              </a:defRPr>
            </a:lvl5pPr>
          </a:lstStyle>
          <a:p>
            <a:pPr lvl="0"/>
            <a:r>
              <a:rPr lang="en-US" dirty="0" err="1" smtClean="0"/>
              <a:t>Click to edit Master text styles</a:t>
            </a:r>
          </a:p>
          <a:p>
            <a:pPr lvl="1"/>
            <a:r>
              <a:rPr lang="en-US" dirty="0" err="1" smtClean="0"/>
              <a:t>Second level</a:t>
            </a:r>
          </a:p>
          <a:p>
            <a:pPr lvl="2"/>
            <a:r>
              <a:rPr lang="en-US" dirty="0" err="1" smtClean="0"/>
              <a:t>Third level</a:t>
            </a:r>
          </a:p>
        </p:txBody>
      </p:sp>
    </p:spTree>
    <p:extLst>
      <p:ext uri="{BB962C8B-B14F-4D97-AF65-F5344CB8AC3E}">
        <p14:creationId xmlns:p14="http://schemas.microsoft.com/office/powerpoint/2010/main" val="9602617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5" name="Tijdelijke aanduiding voor afbeelding 4"/>
          <p:cNvSpPr>
            <a:spLocks noGrp="1"/>
          </p:cNvSpPr>
          <p:nvPr>
            <p:ph type="pic" sz="quarter" idx="10"/>
          </p:nvPr>
        </p:nvSpPr>
        <p:spPr>
          <a:xfrm>
            <a:off x="0" y="0"/>
            <a:ext cx="9144000" cy="6858000"/>
          </a:xfrm>
        </p:spPr>
        <p:txBody>
          <a:bodyPr rtlCol="0">
            <a:noAutofit/>
          </a:bodyPr>
          <a:lstStyle/>
          <a:p>
            <a:pPr lvl="0"/>
            <a:endParaRPr lang="nl-NL" noProof="0"/>
          </a:p>
        </p:txBody>
      </p:sp>
    </p:spTree>
    <p:extLst>
      <p:ext uri="{BB962C8B-B14F-4D97-AF65-F5344CB8AC3E}">
        <p14:creationId xmlns:p14="http://schemas.microsoft.com/office/powerpoint/2010/main" val="23902286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314370" name="Rectangle 2"/>
          <p:cNvSpPr>
            <a:spLocks noGrp="1" noChangeArrowheads="1"/>
          </p:cNvSpPr>
          <p:nvPr>
            <p:ph type="dt" sz="half" idx="2"/>
          </p:nvPr>
        </p:nvSpPr>
        <p:spPr bwMode="auto">
          <a:xfrm>
            <a:off x="752475" y="5194300"/>
            <a:ext cx="7924800" cy="381000"/>
          </a:xfrm>
          <a:prstGeom prst="rect">
            <a:avLst/>
          </a:prstGeom>
          <a:noFill/>
          <a:ln>
            <a:miter lim="800000"/>
            <a:headEnd/>
            <a:tailEnd/>
          </a:ln>
        </p:spPr>
        <p:txBody>
          <a:bodyPr vert="horz" wrap="square" lIns="0" tIns="45720" rIns="0" bIns="45720" numCol="1" anchor="t" anchorCtr="0" compatLnSpc="1">
            <a:prstTxWarp prst="textNoShape">
              <a:avLst/>
            </a:prstTxWarp>
          </a:bodyPr>
          <a:lstStyle>
            <a:lvl1pPr>
              <a:defRPr sz="1200" b="1">
                <a:latin typeface="+mn-lt"/>
              </a:defRPr>
            </a:lvl1pPr>
          </a:lstStyle>
          <a:p>
            <a:endParaRPr lang="en-US">
              <a:solidFill>
                <a:srgbClr val="000000"/>
              </a:solidFill>
            </a:endParaRPr>
          </a:p>
        </p:txBody>
      </p:sp>
      <p:sp>
        <p:nvSpPr>
          <p:cNvPr id="314371" name="Rectangle 3"/>
          <p:cNvSpPr>
            <a:spLocks noGrp="1" noChangeArrowheads="1"/>
          </p:cNvSpPr>
          <p:nvPr>
            <p:ph type="ctrTitle" sz="quarter"/>
          </p:nvPr>
        </p:nvSpPr>
        <p:spPr>
          <a:xfrm>
            <a:off x="762000" y="381000"/>
            <a:ext cx="7734300" cy="685800"/>
          </a:xfrm>
        </p:spPr>
        <p:txBody>
          <a:bodyPr tIns="0" bIns="0"/>
          <a:lstStyle>
            <a:lvl1pPr>
              <a:defRPr/>
            </a:lvl1pPr>
          </a:lstStyle>
          <a:p>
            <a:r>
              <a:rPr lang="en-US"/>
              <a:t>Click to edit Master title style</a:t>
            </a:r>
          </a:p>
        </p:txBody>
      </p:sp>
      <p:sp>
        <p:nvSpPr>
          <p:cNvPr id="314372" name="Rectangle 4"/>
          <p:cNvSpPr>
            <a:spLocks noGrp="1" noChangeArrowheads="1"/>
          </p:cNvSpPr>
          <p:nvPr>
            <p:ph type="subTitle" sz="quarter" idx="1"/>
          </p:nvPr>
        </p:nvSpPr>
        <p:spPr>
          <a:xfrm>
            <a:off x="762000" y="1143000"/>
            <a:ext cx="7734300" cy="609600"/>
          </a:xfrm>
        </p:spPr>
        <p:txBody>
          <a:bodyPr tIns="0" bIns="0"/>
          <a:lstStyle>
            <a:lvl1pPr marL="0" indent="0">
              <a:buFontTx/>
              <a:buNone/>
              <a:defRPr sz="1600" b="1"/>
            </a:lvl1pPr>
          </a:lstStyle>
          <a:p>
            <a:r>
              <a:rPr lang="en-US"/>
              <a:t>Click to edit Master subtitle style</a:t>
            </a:r>
          </a:p>
        </p:txBody>
      </p:sp>
      <p:sp>
        <p:nvSpPr>
          <p:cNvPr id="314373" name="Rectangle 5"/>
          <p:cNvSpPr>
            <a:spLocks noChangeArrowheads="1"/>
          </p:cNvSpPr>
          <p:nvPr/>
        </p:nvSpPr>
        <p:spPr bwMode="auto">
          <a:xfrm>
            <a:off x="0" y="5867400"/>
            <a:ext cx="9144000" cy="990600"/>
          </a:xfrm>
          <a:prstGeom prst="rect">
            <a:avLst/>
          </a:prstGeom>
          <a:solidFill>
            <a:schemeClr val="bg1"/>
          </a:solidFill>
          <a:ln w="9525">
            <a:noFill/>
            <a:miter lim="800000"/>
            <a:headEnd/>
            <a:tailEnd/>
          </a:ln>
          <a:effectLst/>
        </p:spPr>
        <p:txBody>
          <a:bodyPr wrap="none" anchor="ctr"/>
          <a:lstStyle/>
          <a:p>
            <a:endParaRPr lang="nl-NL">
              <a:solidFill>
                <a:srgbClr val="000000"/>
              </a:solidFill>
            </a:endParaRPr>
          </a:p>
        </p:txBody>
      </p:sp>
      <p:pic>
        <p:nvPicPr>
          <p:cNvPr id="314374" name="Picture 6"/>
          <p:cNvPicPr>
            <a:picLocks noChangeAspect="1" noChangeArrowheads="1"/>
          </p:cNvPicPr>
          <p:nvPr/>
        </p:nvPicPr>
        <p:blipFill>
          <a:blip r:embed="rId2" cstate="print"/>
          <a:srcRect t="-2585"/>
          <a:stretch>
            <a:fillRect/>
          </a:stretch>
        </p:blipFill>
        <p:spPr bwMode="auto">
          <a:xfrm>
            <a:off x="6597650" y="5867401"/>
            <a:ext cx="2065338" cy="985839"/>
          </a:xfrm>
          <a:prstGeom prst="rect">
            <a:avLst/>
          </a:prstGeom>
          <a:noFill/>
        </p:spPr>
      </p:pic>
      <p:sp>
        <p:nvSpPr>
          <p:cNvPr id="314375" name="Rectangle 7"/>
          <p:cNvSpPr>
            <a:spLocks noChangeArrowheads="1"/>
          </p:cNvSpPr>
          <p:nvPr/>
        </p:nvSpPr>
        <p:spPr bwMode="auto">
          <a:xfrm>
            <a:off x="0" y="5599114"/>
            <a:ext cx="9144000" cy="287337"/>
          </a:xfrm>
          <a:prstGeom prst="rect">
            <a:avLst/>
          </a:prstGeom>
          <a:solidFill>
            <a:srgbClr val="0099CC"/>
          </a:solidFill>
          <a:ln w="9525">
            <a:solidFill>
              <a:srgbClr val="0099CC"/>
            </a:solidFill>
            <a:miter lim="800000"/>
            <a:headEnd/>
            <a:tailEnd/>
          </a:ln>
          <a:effectLst/>
        </p:spPr>
        <p:txBody>
          <a:bodyPr wrap="none" anchor="ctr"/>
          <a:lstStyle/>
          <a:p>
            <a:pPr algn="ctr"/>
            <a:endParaRPr lang="en-US">
              <a:solidFill>
                <a:srgbClr val="808080"/>
              </a:solidFill>
            </a:endParaRPr>
          </a:p>
        </p:txBody>
      </p:sp>
      <p:sp>
        <p:nvSpPr>
          <p:cNvPr id="314376" name="Rectangle 8"/>
          <p:cNvSpPr>
            <a:spLocks noGrp="1" noChangeArrowheads="1"/>
          </p:cNvSpPr>
          <p:nvPr>
            <p:ph type="sldNum" sz="quarter" idx="4"/>
          </p:nvPr>
        </p:nvSpPr>
        <p:spPr>
          <a:xfrm>
            <a:off x="6477000" y="5621339"/>
            <a:ext cx="1905000" cy="228600"/>
          </a:xfrm>
        </p:spPr>
        <p:txBody>
          <a:bodyPr/>
          <a:lstStyle>
            <a:lvl1pPr>
              <a:defRPr/>
            </a:lvl1pPr>
          </a:lstStyle>
          <a:p>
            <a:fld id="{8A6930CB-E614-4BBF-BB5A-737F076DC7A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0635458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ianummer 3"/>
          <p:cNvSpPr>
            <a:spLocks noGrp="1"/>
          </p:cNvSpPr>
          <p:nvPr>
            <p:ph type="sldNum" sz="quarter" idx="10"/>
          </p:nvPr>
        </p:nvSpPr>
        <p:spPr/>
        <p:txBody>
          <a:bodyPr/>
          <a:lstStyle>
            <a:lvl1pPr>
              <a:defRPr/>
            </a:lvl1pPr>
          </a:lstStyle>
          <a:p>
            <a:fld id="{F43C8146-7BDD-4470-A7B6-3E0D4C21D4A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2560394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1"/>
            <a:ext cx="7772400" cy="1362075"/>
          </a:xfrm>
        </p:spPr>
        <p:txBody>
          <a:bodyPr/>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smtClean="0"/>
              <a:t>Klik om de modelstijlen te bewerken</a:t>
            </a:r>
          </a:p>
        </p:txBody>
      </p:sp>
      <p:sp>
        <p:nvSpPr>
          <p:cNvPr id="4" name="Tijdelijke aanduiding voor dianummer 3"/>
          <p:cNvSpPr>
            <a:spLocks noGrp="1"/>
          </p:cNvSpPr>
          <p:nvPr>
            <p:ph type="sldNum" sz="quarter" idx="10"/>
          </p:nvPr>
        </p:nvSpPr>
        <p:spPr/>
        <p:txBody>
          <a:bodyPr/>
          <a:lstStyle>
            <a:lvl1pPr>
              <a:defRPr/>
            </a:lvl1pPr>
          </a:lstStyle>
          <a:p>
            <a:fld id="{61F609ED-33FA-4112-B3E5-FFC3CD1EABE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2591104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762000" y="1828800"/>
            <a:ext cx="3810000" cy="3778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724400" y="1828800"/>
            <a:ext cx="3810000" cy="3778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ianummer 4"/>
          <p:cNvSpPr>
            <a:spLocks noGrp="1"/>
          </p:cNvSpPr>
          <p:nvPr>
            <p:ph type="sldNum" sz="quarter" idx="10"/>
          </p:nvPr>
        </p:nvSpPr>
        <p:spPr/>
        <p:txBody>
          <a:bodyPr/>
          <a:lstStyle>
            <a:lvl1pPr>
              <a:defRPr/>
            </a:lvl1pPr>
          </a:lstStyle>
          <a:p>
            <a:fld id="{90C1D15A-2461-457C-B0DD-A4FF522212E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214490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9"/>
            <a:ext cx="8229600" cy="1143000"/>
          </a:xfrm>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ianummer 6"/>
          <p:cNvSpPr>
            <a:spLocks noGrp="1"/>
          </p:cNvSpPr>
          <p:nvPr>
            <p:ph type="sldNum" sz="quarter" idx="10"/>
          </p:nvPr>
        </p:nvSpPr>
        <p:spPr/>
        <p:txBody>
          <a:bodyPr/>
          <a:lstStyle>
            <a:lvl1pPr>
              <a:defRPr/>
            </a:lvl1pPr>
          </a:lstStyle>
          <a:p>
            <a:fld id="{9BB64309-7B64-42D4-8F06-6C6690840C94}" type="slidenum">
              <a:rPr lang="en-US"/>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9"/>
            <a:ext cx="8229600" cy="1143000"/>
          </a:xfrm>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ianummer 6"/>
          <p:cNvSpPr>
            <a:spLocks noGrp="1"/>
          </p:cNvSpPr>
          <p:nvPr>
            <p:ph type="sldNum" sz="quarter" idx="10"/>
          </p:nvPr>
        </p:nvSpPr>
        <p:spPr/>
        <p:txBody>
          <a:bodyPr/>
          <a:lstStyle>
            <a:lvl1pPr>
              <a:defRPr/>
            </a:lvl1pPr>
          </a:lstStyle>
          <a:p>
            <a:fld id="{9BB64309-7B64-42D4-8F06-6C6690840C9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577728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ianummer 2"/>
          <p:cNvSpPr>
            <a:spLocks noGrp="1"/>
          </p:cNvSpPr>
          <p:nvPr>
            <p:ph type="sldNum" sz="quarter" idx="10"/>
          </p:nvPr>
        </p:nvSpPr>
        <p:spPr/>
        <p:txBody>
          <a:bodyPr/>
          <a:lstStyle>
            <a:lvl1pPr>
              <a:defRPr/>
            </a:lvl1pPr>
          </a:lstStyle>
          <a:p>
            <a:fld id="{248E4D70-C017-4672-BE9A-B84C9D0E3D4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018093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lvl1pPr>
              <a:defRPr/>
            </a:lvl1pPr>
          </a:lstStyle>
          <a:p>
            <a:fld id="{59E6C905-D733-486A-ADA0-1A75A64E66B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4267319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2" y="273049"/>
            <a:ext cx="3008313" cy="1162051"/>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ianummer 4"/>
          <p:cNvSpPr>
            <a:spLocks noGrp="1"/>
          </p:cNvSpPr>
          <p:nvPr>
            <p:ph type="sldNum" sz="quarter" idx="10"/>
          </p:nvPr>
        </p:nvSpPr>
        <p:spPr/>
        <p:txBody>
          <a:bodyPr/>
          <a:lstStyle>
            <a:lvl1pPr>
              <a:defRPr/>
            </a:lvl1pPr>
          </a:lstStyle>
          <a:p>
            <a:fld id="{51A6FD68-00C0-4D8A-BF70-FAC556A83FE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6477022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9"/>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ianummer 4"/>
          <p:cNvSpPr>
            <a:spLocks noGrp="1"/>
          </p:cNvSpPr>
          <p:nvPr>
            <p:ph type="sldNum" sz="quarter" idx="10"/>
          </p:nvPr>
        </p:nvSpPr>
        <p:spPr/>
        <p:txBody>
          <a:bodyPr/>
          <a:lstStyle>
            <a:lvl1pPr>
              <a:defRPr/>
            </a:lvl1pPr>
          </a:lstStyle>
          <a:p>
            <a:fld id="{D42A24A1-DAD7-4F2F-8229-9454151A2AF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320621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ianummer 3"/>
          <p:cNvSpPr>
            <a:spLocks noGrp="1"/>
          </p:cNvSpPr>
          <p:nvPr>
            <p:ph type="sldNum" sz="quarter" idx="10"/>
          </p:nvPr>
        </p:nvSpPr>
        <p:spPr/>
        <p:txBody>
          <a:bodyPr/>
          <a:lstStyle>
            <a:lvl1pPr>
              <a:defRPr/>
            </a:lvl1pPr>
          </a:lstStyle>
          <a:p>
            <a:fld id="{5665BC9D-EC8D-441F-A704-C789748492E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8991605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591300" y="358776"/>
            <a:ext cx="1943100" cy="524827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762000" y="358776"/>
            <a:ext cx="5676900" cy="524827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ianummer 3"/>
          <p:cNvSpPr>
            <a:spLocks noGrp="1"/>
          </p:cNvSpPr>
          <p:nvPr>
            <p:ph type="sldNum" sz="quarter" idx="10"/>
          </p:nvPr>
        </p:nvSpPr>
        <p:spPr/>
        <p:txBody>
          <a:bodyPr/>
          <a:lstStyle>
            <a:lvl1pPr>
              <a:defRPr/>
            </a:lvl1pPr>
          </a:lstStyle>
          <a:p>
            <a:fld id="{0126284C-62A0-4671-9E35-E98D1A797D2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715652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bl" preserve="1">
  <p:cSld name="Titel en tabel">
    <p:spTree>
      <p:nvGrpSpPr>
        <p:cNvPr id="1" name=""/>
        <p:cNvGrpSpPr/>
        <p:nvPr/>
      </p:nvGrpSpPr>
      <p:grpSpPr>
        <a:xfrm>
          <a:off x="0" y="0"/>
          <a:ext cx="0" cy="0"/>
          <a:chOff x="0" y="0"/>
          <a:chExt cx="0" cy="0"/>
        </a:xfrm>
      </p:grpSpPr>
      <p:sp>
        <p:nvSpPr>
          <p:cNvPr id="2" name="Titel 1"/>
          <p:cNvSpPr>
            <a:spLocks noGrp="1"/>
          </p:cNvSpPr>
          <p:nvPr>
            <p:ph type="title"/>
          </p:nvPr>
        </p:nvSpPr>
        <p:spPr>
          <a:xfrm>
            <a:off x="762000" y="358775"/>
            <a:ext cx="7772400" cy="1143000"/>
          </a:xfrm>
        </p:spPr>
        <p:txBody>
          <a:bodyPr/>
          <a:lstStyle/>
          <a:p>
            <a:r>
              <a:rPr lang="nl-NL" smtClean="0"/>
              <a:t>Klik om de stijl te bewerken</a:t>
            </a:r>
            <a:endParaRPr lang="nl-NL"/>
          </a:p>
        </p:txBody>
      </p:sp>
      <p:sp>
        <p:nvSpPr>
          <p:cNvPr id="3" name="Tijdelijke aanduiding voor tabel 2"/>
          <p:cNvSpPr>
            <a:spLocks noGrp="1"/>
          </p:cNvSpPr>
          <p:nvPr>
            <p:ph type="tbl" idx="1"/>
          </p:nvPr>
        </p:nvSpPr>
        <p:spPr>
          <a:xfrm>
            <a:off x="762000" y="1828800"/>
            <a:ext cx="7772400" cy="3778251"/>
          </a:xfrm>
        </p:spPr>
        <p:txBody>
          <a:bodyPr/>
          <a:lstStyle/>
          <a:p>
            <a:endParaRPr lang="nl-NL"/>
          </a:p>
        </p:txBody>
      </p:sp>
      <p:sp>
        <p:nvSpPr>
          <p:cNvPr id="4" name="Tijdelijke aanduiding voor dianummer 3"/>
          <p:cNvSpPr>
            <a:spLocks noGrp="1"/>
          </p:cNvSpPr>
          <p:nvPr>
            <p:ph type="sldNum" sz="quarter" idx="10"/>
          </p:nvPr>
        </p:nvSpPr>
        <p:spPr>
          <a:xfrm>
            <a:off x="6477000" y="5837239"/>
            <a:ext cx="1905000" cy="228600"/>
          </a:xfrm>
        </p:spPr>
        <p:txBody>
          <a:bodyPr/>
          <a:lstStyle>
            <a:lvl1pPr>
              <a:defRPr/>
            </a:lvl1pPr>
          </a:lstStyle>
          <a:p>
            <a:fld id="{CA1F29E7-C674-4828-A3C7-E96837140F4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8548329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762000" y="358775"/>
            <a:ext cx="7772400" cy="1143000"/>
          </a:xfrm>
        </p:spPr>
        <p:txBody>
          <a:bodyPr/>
          <a:lstStyle/>
          <a:p>
            <a:r>
              <a:rPr lang="nl-NL" smtClean="0"/>
              <a:t>Klik om de stijl te bewerken</a:t>
            </a:r>
            <a:endParaRPr lang="nl-NL"/>
          </a:p>
        </p:txBody>
      </p:sp>
      <p:sp>
        <p:nvSpPr>
          <p:cNvPr id="3" name="Tijdelijke aanduiding voor tekst 2"/>
          <p:cNvSpPr>
            <a:spLocks noGrp="1"/>
          </p:cNvSpPr>
          <p:nvPr>
            <p:ph type="body" sz="half" idx="1"/>
          </p:nvPr>
        </p:nvSpPr>
        <p:spPr>
          <a:xfrm>
            <a:off x="762000" y="1828800"/>
            <a:ext cx="3810000" cy="3778251"/>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724400" y="1828800"/>
            <a:ext cx="3810000" cy="3778251"/>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ianummer 4"/>
          <p:cNvSpPr>
            <a:spLocks noGrp="1"/>
          </p:cNvSpPr>
          <p:nvPr>
            <p:ph type="sldNum" sz="quarter" idx="10"/>
          </p:nvPr>
        </p:nvSpPr>
        <p:spPr>
          <a:xfrm>
            <a:off x="6477000" y="5837239"/>
            <a:ext cx="1905000" cy="228600"/>
          </a:xfrm>
        </p:spPr>
        <p:txBody>
          <a:bodyPr/>
          <a:lstStyle>
            <a:lvl1pPr>
              <a:defRPr/>
            </a:lvl1pPr>
          </a:lstStyle>
          <a:p>
            <a:fld id="{065C2B05-2D7F-4C40-85C6-DBE31CDF5C7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719024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60"/>
          <p:cNvSpPr>
            <a:spLocks noChangeArrowheads="1"/>
          </p:cNvSpPr>
          <p:nvPr/>
        </p:nvSpPr>
        <p:spPr bwMode="auto">
          <a:xfrm>
            <a:off x="0" y="5867400"/>
            <a:ext cx="9144000" cy="990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defRPr/>
            </a:pPr>
            <a:endParaRPr lang="nl-NL" altLang="nl-NL" smtClean="0">
              <a:solidFill>
                <a:srgbClr val="000000"/>
              </a:solidFill>
            </a:endParaRPr>
          </a:p>
        </p:txBody>
      </p:sp>
      <p:pic>
        <p:nvPicPr>
          <p:cNvPr id="5" name="Picture 73"/>
          <p:cNvPicPr>
            <a:picLocks noChangeAspect="1" noChangeArrowheads="1"/>
          </p:cNvPicPr>
          <p:nvPr/>
        </p:nvPicPr>
        <p:blipFill>
          <a:blip r:embed="rId2">
            <a:extLst>
              <a:ext uri="{28A0092B-C50C-407E-A947-70E740481C1C}">
                <a14:useLocalDpi xmlns:a14="http://schemas.microsoft.com/office/drawing/2010/main" val="0"/>
              </a:ext>
            </a:extLst>
          </a:blip>
          <a:srcRect l="4485" t="-2585"/>
          <a:stretch>
            <a:fillRect/>
          </a:stretch>
        </p:blipFill>
        <p:spPr bwMode="auto">
          <a:xfrm>
            <a:off x="6805613" y="5907088"/>
            <a:ext cx="1822450"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2"/>
          <p:cNvSpPr>
            <a:spLocks noChangeArrowheads="1"/>
          </p:cNvSpPr>
          <p:nvPr/>
        </p:nvSpPr>
        <p:spPr bwMode="auto">
          <a:xfrm>
            <a:off x="0" y="5599113"/>
            <a:ext cx="9144000" cy="287337"/>
          </a:xfrm>
          <a:prstGeom prst="rect">
            <a:avLst/>
          </a:prstGeom>
          <a:solidFill>
            <a:srgbClr val="0099CC"/>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defRPr/>
            </a:pPr>
            <a:endParaRPr lang="nl-NL" altLang="nl-NL" smtClean="0">
              <a:solidFill>
                <a:srgbClr val="808080"/>
              </a:solidFill>
              <a:latin typeface="Times" pitchFamily="18" charset="0"/>
            </a:endParaRPr>
          </a:p>
        </p:txBody>
      </p:sp>
      <p:sp>
        <p:nvSpPr>
          <p:cNvPr id="6167" name="Rectangle 23"/>
          <p:cNvSpPr>
            <a:spLocks noGrp="1" noChangeArrowheads="1"/>
          </p:cNvSpPr>
          <p:nvPr>
            <p:ph type="ctrTitle" sz="quarter"/>
          </p:nvPr>
        </p:nvSpPr>
        <p:spPr>
          <a:xfrm>
            <a:off x="762000" y="381000"/>
            <a:ext cx="7734300" cy="685800"/>
          </a:xfrm>
        </p:spPr>
        <p:txBody>
          <a:bodyPr tIns="0" bIns="0"/>
          <a:lstStyle>
            <a:lvl1pPr>
              <a:defRPr/>
            </a:lvl1pPr>
          </a:lstStyle>
          <a:p>
            <a:pPr lvl="0"/>
            <a:r>
              <a:rPr lang="en-US" noProof="0" smtClean="0"/>
              <a:t>Click to edit Master title style</a:t>
            </a:r>
          </a:p>
        </p:txBody>
      </p:sp>
      <p:sp>
        <p:nvSpPr>
          <p:cNvPr id="6168" name="Rectangle 24"/>
          <p:cNvSpPr>
            <a:spLocks noGrp="1" noChangeArrowheads="1"/>
          </p:cNvSpPr>
          <p:nvPr>
            <p:ph type="subTitle" sz="quarter" idx="1"/>
          </p:nvPr>
        </p:nvSpPr>
        <p:spPr>
          <a:xfrm>
            <a:off x="762000" y="1143000"/>
            <a:ext cx="7734300" cy="609600"/>
          </a:xfrm>
        </p:spPr>
        <p:txBody>
          <a:bodyPr tIns="0" bIns="0"/>
          <a:lstStyle>
            <a:lvl1pPr marL="0" indent="0">
              <a:buFontTx/>
              <a:buNone/>
              <a:defRPr sz="1600" b="1"/>
            </a:lvl1pPr>
          </a:lstStyle>
          <a:p>
            <a:pPr lvl="0"/>
            <a:r>
              <a:rPr lang="en-US" noProof="0" smtClean="0"/>
              <a:t>Click to edit Master subtitle style</a:t>
            </a:r>
          </a:p>
        </p:txBody>
      </p:sp>
      <p:sp>
        <p:nvSpPr>
          <p:cNvPr id="7" name="Rectangle 63"/>
          <p:cNvSpPr>
            <a:spLocks noGrp="1" noChangeArrowheads="1"/>
          </p:cNvSpPr>
          <p:nvPr>
            <p:ph type="sldNum" sz="quarter" idx="10"/>
          </p:nvPr>
        </p:nvSpPr>
        <p:spPr>
          <a:xfrm>
            <a:off x="6477000" y="5621338"/>
            <a:ext cx="1905000" cy="228600"/>
          </a:xfrm>
        </p:spPr>
        <p:txBody>
          <a:bodyPr/>
          <a:lstStyle>
            <a:lvl1pPr>
              <a:defRPr/>
            </a:lvl1pPr>
          </a:lstStyle>
          <a:p>
            <a:pPr>
              <a:defRPr/>
            </a:pPr>
            <a:fld id="{B3EDD716-E80E-4605-8149-E45BECB2350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83950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ianummer 2"/>
          <p:cNvSpPr>
            <a:spLocks noGrp="1"/>
          </p:cNvSpPr>
          <p:nvPr>
            <p:ph type="sldNum" sz="quarter" idx="10"/>
          </p:nvPr>
        </p:nvSpPr>
        <p:spPr/>
        <p:txBody>
          <a:bodyPr/>
          <a:lstStyle>
            <a:lvl1pPr>
              <a:defRPr/>
            </a:lvl1pPr>
          </a:lstStyle>
          <a:p>
            <a:fld id="{248E4D70-C017-4672-BE9A-B84C9D0E3D40}" type="slidenum">
              <a:rPr lang="en-US"/>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Rectangle 13"/>
          <p:cNvSpPr>
            <a:spLocks noGrp="1" noChangeArrowheads="1"/>
          </p:cNvSpPr>
          <p:nvPr>
            <p:ph type="dt" sz="half" idx="10"/>
          </p:nvPr>
        </p:nvSpPr>
        <p:spPr>
          <a:ln/>
        </p:spPr>
        <p:txBody>
          <a:bodyPr/>
          <a:lstStyle>
            <a:lvl1pPr>
              <a:defRPr/>
            </a:lvl1pPr>
          </a:lstStyle>
          <a:p>
            <a:pPr>
              <a:defRPr/>
            </a:pPr>
            <a:fld id="{0FB2B17D-B3E3-4998-A6EC-22993F296B1A}" type="datetime4">
              <a:rPr lang="en-US">
                <a:solidFill>
                  <a:srgbClr val="000000"/>
                </a:solidFill>
              </a:rPr>
              <a:pPr>
                <a:defRPr/>
              </a:pPr>
              <a:t>April 24, 2023</a:t>
            </a:fld>
            <a:endParaRPr lang="en-US">
              <a:solidFill>
                <a:srgbClr val="000000"/>
              </a:solidFill>
            </a:endParaRPr>
          </a:p>
        </p:txBody>
      </p:sp>
      <p:sp>
        <p:nvSpPr>
          <p:cNvPr id="5" name="Rectangle 15"/>
          <p:cNvSpPr>
            <a:spLocks noGrp="1" noChangeArrowheads="1"/>
          </p:cNvSpPr>
          <p:nvPr>
            <p:ph type="sldNum" sz="quarter" idx="11"/>
          </p:nvPr>
        </p:nvSpPr>
        <p:spPr>
          <a:ln/>
        </p:spPr>
        <p:txBody>
          <a:bodyPr/>
          <a:lstStyle>
            <a:lvl1pPr>
              <a:defRPr/>
            </a:lvl1pPr>
          </a:lstStyle>
          <a:p>
            <a:pPr>
              <a:defRPr/>
            </a:pPr>
            <a:fld id="{F21E2F87-9E52-40FE-A71F-AA5810A526B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720472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nl-N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3"/>
          <p:cNvSpPr>
            <a:spLocks noGrp="1" noChangeArrowheads="1"/>
          </p:cNvSpPr>
          <p:nvPr>
            <p:ph type="dt" sz="half" idx="10"/>
          </p:nvPr>
        </p:nvSpPr>
        <p:spPr>
          <a:ln/>
        </p:spPr>
        <p:txBody>
          <a:bodyPr/>
          <a:lstStyle>
            <a:lvl1pPr>
              <a:defRPr/>
            </a:lvl1pPr>
          </a:lstStyle>
          <a:p>
            <a:pPr>
              <a:defRPr/>
            </a:pPr>
            <a:fld id="{FBEB82D6-C3F0-4F84-8D54-4021EDB48008}" type="datetime4">
              <a:rPr lang="en-US">
                <a:solidFill>
                  <a:srgbClr val="000000"/>
                </a:solidFill>
              </a:rPr>
              <a:pPr>
                <a:defRPr/>
              </a:pPr>
              <a:t>April 24, 2023</a:t>
            </a:fld>
            <a:endParaRPr lang="en-US">
              <a:solidFill>
                <a:srgbClr val="000000"/>
              </a:solidFill>
            </a:endParaRPr>
          </a:p>
        </p:txBody>
      </p:sp>
      <p:sp>
        <p:nvSpPr>
          <p:cNvPr id="5" name="Rectangle 15"/>
          <p:cNvSpPr>
            <a:spLocks noGrp="1" noChangeArrowheads="1"/>
          </p:cNvSpPr>
          <p:nvPr>
            <p:ph type="sldNum" sz="quarter" idx="11"/>
          </p:nvPr>
        </p:nvSpPr>
        <p:spPr>
          <a:ln/>
        </p:spPr>
        <p:txBody>
          <a:bodyPr/>
          <a:lstStyle>
            <a:lvl1pPr>
              <a:defRPr/>
            </a:lvl1pPr>
          </a:lstStyle>
          <a:p>
            <a:pPr>
              <a:defRPr/>
            </a:pPr>
            <a:fld id="{4A4173D0-9D16-47A1-AA08-278817BB188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428602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sz="half" idx="1"/>
          </p:nvPr>
        </p:nvSpPr>
        <p:spPr>
          <a:xfrm>
            <a:off x="762000" y="1828800"/>
            <a:ext cx="3810000" cy="3778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half" idx="2"/>
          </p:nvPr>
        </p:nvSpPr>
        <p:spPr>
          <a:xfrm>
            <a:off x="4724400" y="1828800"/>
            <a:ext cx="3810000" cy="3778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Rectangle 13"/>
          <p:cNvSpPr>
            <a:spLocks noGrp="1" noChangeArrowheads="1"/>
          </p:cNvSpPr>
          <p:nvPr>
            <p:ph type="dt" sz="half" idx="10"/>
          </p:nvPr>
        </p:nvSpPr>
        <p:spPr>
          <a:ln/>
        </p:spPr>
        <p:txBody>
          <a:bodyPr/>
          <a:lstStyle>
            <a:lvl1pPr>
              <a:defRPr/>
            </a:lvl1pPr>
          </a:lstStyle>
          <a:p>
            <a:pPr>
              <a:defRPr/>
            </a:pPr>
            <a:fld id="{7E45C053-C2DB-402D-9F9C-079390E0154A}" type="datetime4">
              <a:rPr lang="en-US">
                <a:solidFill>
                  <a:srgbClr val="000000"/>
                </a:solidFill>
              </a:rPr>
              <a:pPr>
                <a:defRPr/>
              </a:pPr>
              <a:t>April 24, 2023</a:t>
            </a:fld>
            <a:endParaRPr lang="en-US">
              <a:solidFill>
                <a:srgbClr val="000000"/>
              </a:solidFill>
            </a:endParaRPr>
          </a:p>
        </p:txBody>
      </p:sp>
      <p:sp>
        <p:nvSpPr>
          <p:cNvPr id="6" name="Rectangle 15"/>
          <p:cNvSpPr>
            <a:spLocks noGrp="1" noChangeArrowheads="1"/>
          </p:cNvSpPr>
          <p:nvPr>
            <p:ph type="sldNum" sz="quarter" idx="11"/>
          </p:nvPr>
        </p:nvSpPr>
        <p:spPr>
          <a:ln/>
        </p:spPr>
        <p:txBody>
          <a:bodyPr/>
          <a:lstStyle>
            <a:lvl1pPr>
              <a:defRPr/>
            </a:lvl1pPr>
          </a:lstStyle>
          <a:p>
            <a:pPr>
              <a:defRPr/>
            </a:pPr>
            <a:fld id="{F401D15A-0213-4D83-9D12-D8EB0B661DF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366848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nl-N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7" name="Rectangle 13"/>
          <p:cNvSpPr>
            <a:spLocks noGrp="1" noChangeArrowheads="1"/>
          </p:cNvSpPr>
          <p:nvPr>
            <p:ph type="dt" sz="half" idx="10"/>
          </p:nvPr>
        </p:nvSpPr>
        <p:spPr>
          <a:ln/>
        </p:spPr>
        <p:txBody>
          <a:bodyPr/>
          <a:lstStyle>
            <a:lvl1pPr>
              <a:defRPr/>
            </a:lvl1pPr>
          </a:lstStyle>
          <a:p>
            <a:pPr>
              <a:defRPr/>
            </a:pPr>
            <a:fld id="{1BE345DA-C1C6-4F42-AC37-CE2415385D73}" type="datetime4">
              <a:rPr lang="en-US">
                <a:solidFill>
                  <a:srgbClr val="000000"/>
                </a:solidFill>
              </a:rPr>
              <a:pPr>
                <a:defRPr/>
              </a:pPr>
              <a:t>April 24, 2023</a:t>
            </a:fld>
            <a:endParaRPr lang="en-US">
              <a:solidFill>
                <a:srgbClr val="000000"/>
              </a:solidFill>
            </a:endParaRPr>
          </a:p>
        </p:txBody>
      </p:sp>
      <p:sp>
        <p:nvSpPr>
          <p:cNvPr id="8" name="Rectangle 15"/>
          <p:cNvSpPr>
            <a:spLocks noGrp="1" noChangeArrowheads="1"/>
          </p:cNvSpPr>
          <p:nvPr>
            <p:ph type="sldNum" sz="quarter" idx="11"/>
          </p:nvPr>
        </p:nvSpPr>
        <p:spPr>
          <a:ln/>
        </p:spPr>
        <p:txBody>
          <a:bodyPr/>
          <a:lstStyle>
            <a:lvl1pPr>
              <a:defRPr/>
            </a:lvl1pPr>
          </a:lstStyle>
          <a:p>
            <a:pPr>
              <a:defRPr/>
            </a:pPr>
            <a:fld id="{F756E3C0-3FAF-4A48-BB87-9FE66E6343F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9189711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Rectangle 13"/>
          <p:cNvSpPr>
            <a:spLocks noGrp="1" noChangeArrowheads="1"/>
          </p:cNvSpPr>
          <p:nvPr>
            <p:ph type="dt" sz="half" idx="10"/>
          </p:nvPr>
        </p:nvSpPr>
        <p:spPr>
          <a:ln/>
        </p:spPr>
        <p:txBody>
          <a:bodyPr/>
          <a:lstStyle>
            <a:lvl1pPr>
              <a:defRPr/>
            </a:lvl1pPr>
          </a:lstStyle>
          <a:p>
            <a:pPr>
              <a:defRPr/>
            </a:pPr>
            <a:fld id="{E4EF0661-FB9D-49D9-9F7A-C7EAF5B2DB59}" type="datetime4">
              <a:rPr lang="en-US">
                <a:solidFill>
                  <a:srgbClr val="000000"/>
                </a:solidFill>
              </a:rPr>
              <a:pPr>
                <a:defRPr/>
              </a:pPr>
              <a:t>April 24, 2023</a:t>
            </a:fld>
            <a:endParaRPr lang="en-US">
              <a:solidFill>
                <a:srgbClr val="000000"/>
              </a:solidFill>
            </a:endParaRPr>
          </a:p>
        </p:txBody>
      </p:sp>
      <p:sp>
        <p:nvSpPr>
          <p:cNvPr id="4" name="Rectangle 15"/>
          <p:cNvSpPr>
            <a:spLocks noGrp="1" noChangeArrowheads="1"/>
          </p:cNvSpPr>
          <p:nvPr>
            <p:ph type="sldNum" sz="quarter" idx="11"/>
          </p:nvPr>
        </p:nvSpPr>
        <p:spPr>
          <a:ln/>
        </p:spPr>
        <p:txBody>
          <a:bodyPr/>
          <a:lstStyle>
            <a:lvl1pPr>
              <a:defRPr/>
            </a:lvl1pPr>
          </a:lstStyle>
          <a:p>
            <a:pPr>
              <a:defRPr/>
            </a:pPr>
            <a:fld id="{706265B4-4BCF-4913-B4B8-A8FEE75059D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712784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3"/>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3" name="Rectangle 15"/>
          <p:cNvSpPr>
            <a:spLocks noGrp="1" noChangeArrowheads="1"/>
          </p:cNvSpPr>
          <p:nvPr>
            <p:ph type="sldNum" sz="quarter" idx="11"/>
          </p:nvPr>
        </p:nvSpPr>
        <p:spPr/>
        <p:txBody>
          <a:bodyPr/>
          <a:lstStyle>
            <a:lvl1pPr>
              <a:defRPr/>
            </a:lvl1pPr>
          </a:lstStyle>
          <a:p>
            <a:pPr>
              <a:defRPr/>
            </a:pPr>
            <a:fld id="{9875BDA2-43B9-4FCF-B934-80C60E34946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488784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nl-N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3"/>
          <p:cNvSpPr>
            <a:spLocks noGrp="1" noChangeArrowheads="1"/>
          </p:cNvSpPr>
          <p:nvPr>
            <p:ph type="dt" sz="half" idx="10"/>
          </p:nvPr>
        </p:nvSpPr>
        <p:spPr>
          <a:ln/>
        </p:spPr>
        <p:txBody>
          <a:bodyPr/>
          <a:lstStyle>
            <a:lvl1pPr>
              <a:defRPr/>
            </a:lvl1pPr>
          </a:lstStyle>
          <a:p>
            <a:pPr>
              <a:defRPr/>
            </a:pPr>
            <a:fld id="{7E0964AD-4BA9-4F99-B017-DAA136CCC0FB}" type="datetime4">
              <a:rPr lang="en-US">
                <a:solidFill>
                  <a:srgbClr val="000000"/>
                </a:solidFill>
              </a:rPr>
              <a:pPr>
                <a:defRPr/>
              </a:pPr>
              <a:t>April 24, 2023</a:t>
            </a:fld>
            <a:endParaRPr lang="en-US">
              <a:solidFill>
                <a:srgbClr val="000000"/>
              </a:solidFill>
            </a:endParaRPr>
          </a:p>
        </p:txBody>
      </p:sp>
      <p:sp>
        <p:nvSpPr>
          <p:cNvPr id="6" name="Rectangle 15"/>
          <p:cNvSpPr>
            <a:spLocks noGrp="1" noChangeArrowheads="1"/>
          </p:cNvSpPr>
          <p:nvPr>
            <p:ph type="sldNum" sz="quarter" idx="11"/>
          </p:nvPr>
        </p:nvSpPr>
        <p:spPr>
          <a:ln/>
        </p:spPr>
        <p:txBody>
          <a:bodyPr/>
          <a:lstStyle>
            <a:lvl1pPr>
              <a:defRPr/>
            </a:lvl1pPr>
          </a:lstStyle>
          <a:p>
            <a:pPr>
              <a:defRPr/>
            </a:pPr>
            <a:fld id="{637F7E5F-8E71-456A-86CE-0F945E042B8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175213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nl-NL"/>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3"/>
          <p:cNvSpPr>
            <a:spLocks noGrp="1" noChangeArrowheads="1"/>
          </p:cNvSpPr>
          <p:nvPr>
            <p:ph type="dt" sz="half" idx="10"/>
          </p:nvPr>
        </p:nvSpPr>
        <p:spPr>
          <a:ln/>
        </p:spPr>
        <p:txBody>
          <a:bodyPr/>
          <a:lstStyle>
            <a:lvl1pPr>
              <a:defRPr/>
            </a:lvl1pPr>
          </a:lstStyle>
          <a:p>
            <a:pPr>
              <a:defRPr/>
            </a:pPr>
            <a:fld id="{BB1C19FE-BE39-46C2-8A84-8BE59072913F}" type="datetime4">
              <a:rPr lang="en-US">
                <a:solidFill>
                  <a:srgbClr val="000000"/>
                </a:solidFill>
              </a:rPr>
              <a:pPr>
                <a:defRPr/>
              </a:pPr>
              <a:t>April 24, 2023</a:t>
            </a:fld>
            <a:endParaRPr lang="en-US">
              <a:solidFill>
                <a:srgbClr val="000000"/>
              </a:solidFill>
            </a:endParaRPr>
          </a:p>
        </p:txBody>
      </p:sp>
      <p:sp>
        <p:nvSpPr>
          <p:cNvPr id="6" name="Rectangle 15"/>
          <p:cNvSpPr>
            <a:spLocks noGrp="1" noChangeArrowheads="1"/>
          </p:cNvSpPr>
          <p:nvPr>
            <p:ph type="sldNum" sz="quarter" idx="11"/>
          </p:nvPr>
        </p:nvSpPr>
        <p:spPr>
          <a:ln/>
        </p:spPr>
        <p:txBody>
          <a:bodyPr/>
          <a:lstStyle>
            <a:lvl1pPr>
              <a:defRPr/>
            </a:lvl1pPr>
          </a:lstStyle>
          <a:p>
            <a:pPr>
              <a:defRPr/>
            </a:pPr>
            <a:fld id="{EEE08ADA-20B5-4002-9C7A-7E182F17B8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412319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Rectangle 13"/>
          <p:cNvSpPr>
            <a:spLocks noGrp="1" noChangeArrowheads="1"/>
          </p:cNvSpPr>
          <p:nvPr>
            <p:ph type="dt" sz="half" idx="10"/>
          </p:nvPr>
        </p:nvSpPr>
        <p:spPr>
          <a:ln/>
        </p:spPr>
        <p:txBody>
          <a:bodyPr/>
          <a:lstStyle>
            <a:lvl1pPr>
              <a:defRPr/>
            </a:lvl1pPr>
          </a:lstStyle>
          <a:p>
            <a:pPr>
              <a:defRPr/>
            </a:pPr>
            <a:fld id="{B6FB671C-8C8B-4C72-9492-D9C753F96F51}" type="datetime4">
              <a:rPr lang="en-US">
                <a:solidFill>
                  <a:srgbClr val="000000"/>
                </a:solidFill>
              </a:rPr>
              <a:pPr>
                <a:defRPr/>
              </a:pPr>
              <a:t>April 24, 2023</a:t>
            </a:fld>
            <a:endParaRPr lang="en-US">
              <a:solidFill>
                <a:srgbClr val="000000"/>
              </a:solidFill>
            </a:endParaRPr>
          </a:p>
        </p:txBody>
      </p:sp>
      <p:sp>
        <p:nvSpPr>
          <p:cNvPr id="5" name="Rectangle 15"/>
          <p:cNvSpPr>
            <a:spLocks noGrp="1" noChangeArrowheads="1"/>
          </p:cNvSpPr>
          <p:nvPr>
            <p:ph type="sldNum" sz="quarter" idx="11"/>
          </p:nvPr>
        </p:nvSpPr>
        <p:spPr>
          <a:ln/>
        </p:spPr>
        <p:txBody>
          <a:bodyPr/>
          <a:lstStyle>
            <a:lvl1pPr>
              <a:defRPr/>
            </a:lvl1pPr>
          </a:lstStyle>
          <a:p>
            <a:pPr>
              <a:defRPr/>
            </a:pPr>
            <a:fld id="{DB1FB846-5D73-4383-A7FA-01A18E793EE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598460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58775"/>
            <a:ext cx="1943100" cy="5248275"/>
          </a:xfrm>
        </p:spPr>
        <p:txBody>
          <a:bodyPr vert="eaVert"/>
          <a:lstStyle/>
          <a:p>
            <a:r>
              <a:rPr lang="en-US" smtClean="0"/>
              <a:t>Click to edit Master title style</a:t>
            </a:r>
            <a:endParaRPr lang="nl-NL"/>
          </a:p>
        </p:txBody>
      </p:sp>
      <p:sp>
        <p:nvSpPr>
          <p:cNvPr id="3" name="Vertical Text Placeholder 2"/>
          <p:cNvSpPr>
            <a:spLocks noGrp="1"/>
          </p:cNvSpPr>
          <p:nvPr>
            <p:ph type="body" orient="vert" idx="1"/>
          </p:nvPr>
        </p:nvSpPr>
        <p:spPr>
          <a:xfrm>
            <a:off x="762000" y="358775"/>
            <a:ext cx="5676900" cy="5248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Rectangle 13"/>
          <p:cNvSpPr>
            <a:spLocks noGrp="1" noChangeArrowheads="1"/>
          </p:cNvSpPr>
          <p:nvPr>
            <p:ph type="dt" sz="half" idx="10"/>
          </p:nvPr>
        </p:nvSpPr>
        <p:spPr>
          <a:ln/>
        </p:spPr>
        <p:txBody>
          <a:bodyPr/>
          <a:lstStyle>
            <a:lvl1pPr>
              <a:defRPr/>
            </a:lvl1pPr>
          </a:lstStyle>
          <a:p>
            <a:pPr>
              <a:defRPr/>
            </a:pPr>
            <a:fld id="{1AA00249-C770-4455-9853-182AE0E3730F}" type="datetime4">
              <a:rPr lang="en-US">
                <a:solidFill>
                  <a:srgbClr val="000000"/>
                </a:solidFill>
              </a:rPr>
              <a:pPr>
                <a:defRPr/>
              </a:pPr>
              <a:t>April 24, 2023</a:t>
            </a:fld>
            <a:endParaRPr lang="en-US">
              <a:solidFill>
                <a:srgbClr val="000000"/>
              </a:solidFill>
            </a:endParaRPr>
          </a:p>
        </p:txBody>
      </p:sp>
      <p:sp>
        <p:nvSpPr>
          <p:cNvPr id="5" name="Rectangle 15"/>
          <p:cNvSpPr>
            <a:spLocks noGrp="1" noChangeArrowheads="1"/>
          </p:cNvSpPr>
          <p:nvPr>
            <p:ph type="sldNum" sz="quarter" idx="11"/>
          </p:nvPr>
        </p:nvSpPr>
        <p:spPr>
          <a:ln/>
        </p:spPr>
        <p:txBody>
          <a:bodyPr/>
          <a:lstStyle>
            <a:lvl1pPr>
              <a:defRPr/>
            </a:lvl1pPr>
          </a:lstStyle>
          <a:p>
            <a:pPr>
              <a:defRPr/>
            </a:pPr>
            <a:fld id="{DB429515-4AE3-4EE9-8121-59D7DB3EFE1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13223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lvl1pPr>
              <a:defRPr/>
            </a:lvl1pPr>
          </a:lstStyle>
          <a:p>
            <a:fld id="{59E6C905-D733-486A-ADA0-1A75A64E66B2}" type="slidenum">
              <a:rPr lang="en-US"/>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nl-NL"/>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nl-NL"/>
          </a:p>
        </p:txBody>
      </p:sp>
      <p:sp>
        <p:nvSpPr>
          <p:cNvPr id="4" name="Rectangle 7"/>
          <p:cNvSpPr>
            <a:spLocks noGrp="1" noChangeArrowheads="1"/>
          </p:cNvSpPr>
          <p:nvPr>
            <p:ph type="dt" sz="half" idx="10"/>
          </p:nvPr>
        </p:nvSpPr>
        <p:spPr>
          <a:ln/>
        </p:spPr>
        <p:txBody>
          <a:bodyPr/>
          <a:lstStyle>
            <a:lvl1pPr>
              <a:defRPr/>
            </a:lvl1pPr>
          </a:lstStyle>
          <a:p>
            <a:pPr>
              <a:defRPr/>
            </a:pPr>
            <a:fld id="{390445C4-CA7A-4F65-97F1-5658E9F9D50B}" type="datetime1">
              <a:rPr lang="en-GB"/>
              <a:pPr>
                <a:defRPr/>
              </a:pPr>
              <a:t>24/04/2023</a:t>
            </a:fld>
            <a:endParaRPr lang="en-US"/>
          </a:p>
        </p:txBody>
      </p:sp>
      <p:sp>
        <p:nvSpPr>
          <p:cNvPr id="5" name="Rectangle 8"/>
          <p:cNvSpPr>
            <a:spLocks noGrp="1" noChangeArrowheads="1"/>
          </p:cNvSpPr>
          <p:nvPr>
            <p:ph type="sldNum" sz="quarter" idx="11"/>
          </p:nvPr>
        </p:nvSpPr>
        <p:spPr>
          <a:ln/>
        </p:spPr>
        <p:txBody>
          <a:bodyPr/>
          <a:lstStyle>
            <a:lvl1pPr>
              <a:defRPr/>
            </a:lvl1pPr>
          </a:lstStyle>
          <a:p>
            <a:pPr>
              <a:defRPr/>
            </a:pPr>
            <a:fld id="{C64E260A-F6BE-4E5B-91E6-AB1D3B754B30}" type="slidenum">
              <a:rPr lang="en-US"/>
              <a:pPr>
                <a:defRPr/>
              </a:pPr>
              <a:t>‹#›</a:t>
            </a:fld>
            <a:endParaRPr lang="en-US"/>
          </a:p>
        </p:txBody>
      </p:sp>
    </p:spTree>
    <p:extLst>
      <p:ext uri="{BB962C8B-B14F-4D97-AF65-F5344CB8AC3E}">
        <p14:creationId xmlns:p14="http://schemas.microsoft.com/office/powerpoint/2010/main" val="4225911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Rectangle 7"/>
          <p:cNvSpPr>
            <a:spLocks noGrp="1" noChangeArrowheads="1"/>
          </p:cNvSpPr>
          <p:nvPr>
            <p:ph type="dt" sz="half" idx="10"/>
          </p:nvPr>
        </p:nvSpPr>
        <p:spPr>
          <a:ln/>
        </p:spPr>
        <p:txBody>
          <a:bodyPr/>
          <a:lstStyle>
            <a:lvl1pPr>
              <a:defRPr/>
            </a:lvl1pPr>
          </a:lstStyle>
          <a:p>
            <a:pPr>
              <a:defRPr/>
            </a:pPr>
            <a:fld id="{390445C4-CA7A-4F65-97F1-5658E9F9D50B}" type="datetime1">
              <a:rPr lang="en-GB"/>
              <a:pPr>
                <a:defRPr/>
              </a:pPr>
              <a:t>24/04/2023</a:t>
            </a:fld>
            <a:endParaRPr lang="en-US"/>
          </a:p>
        </p:txBody>
      </p:sp>
      <p:sp>
        <p:nvSpPr>
          <p:cNvPr id="5" name="Rectangle 8"/>
          <p:cNvSpPr>
            <a:spLocks noGrp="1" noChangeArrowheads="1"/>
          </p:cNvSpPr>
          <p:nvPr>
            <p:ph type="sldNum" sz="quarter" idx="11"/>
          </p:nvPr>
        </p:nvSpPr>
        <p:spPr>
          <a:ln/>
        </p:spPr>
        <p:txBody>
          <a:bodyPr/>
          <a:lstStyle>
            <a:lvl1pPr>
              <a:defRPr/>
            </a:lvl1pPr>
          </a:lstStyle>
          <a:p>
            <a:pPr>
              <a:defRPr/>
            </a:pPr>
            <a:fld id="{6D1C0DA6-1626-4C6B-B8CD-26187744968B}" type="slidenum">
              <a:rPr lang="en-US"/>
              <a:pPr>
                <a:defRPr/>
              </a:pPr>
              <a:t>‹#›</a:t>
            </a:fld>
            <a:endParaRPr lang="en-US"/>
          </a:p>
        </p:txBody>
      </p:sp>
    </p:spTree>
    <p:extLst>
      <p:ext uri="{BB962C8B-B14F-4D97-AF65-F5344CB8AC3E}">
        <p14:creationId xmlns:p14="http://schemas.microsoft.com/office/powerpoint/2010/main" val="175937969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nl-N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dt" sz="half" idx="10"/>
          </p:nvPr>
        </p:nvSpPr>
        <p:spPr>
          <a:ln/>
        </p:spPr>
        <p:txBody>
          <a:bodyPr/>
          <a:lstStyle>
            <a:lvl1pPr>
              <a:defRPr/>
            </a:lvl1pPr>
          </a:lstStyle>
          <a:p>
            <a:pPr>
              <a:defRPr/>
            </a:pPr>
            <a:fld id="{390445C4-CA7A-4F65-97F1-5658E9F9D50B}" type="datetime1">
              <a:rPr lang="en-GB"/>
              <a:pPr>
                <a:defRPr/>
              </a:pPr>
              <a:t>24/04/2023</a:t>
            </a:fld>
            <a:endParaRPr lang="en-US"/>
          </a:p>
        </p:txBody>
      </p:sp>
      <p:sp>
        <p:nvSpPr>
          <p:cNvPr id="5" name="Rectangle 8"/>
          <p:cNvSpPr>
            <a:spLocks noGrp="1" noChangeArrowheads="1"/>
          </p:cNvSpPr>
          <p:nvPr>
            <p:ph type="sldNum" sz="quarter" idx="11"/>
          </p:nvPr>
        </p:nvSpPr>
        <p:spPr>
          <a:ln/>
        </p:spPr>
        <p:txBody>
          <a:bodyPr/>
          <a:lstStyle>
            <a:lvl1pPr>
              <a:defRPr/>
            </a:lvl1pPr>
          </a:lstStyle>
          <a:p>
            <a:pPr>
              <a:defRPr/>
            </a:pPr>
            <a:fld id="{99BE6729-C7C4-4792-8C19-04EDA94EAF77}" type="slidenum">
              <a:rPr lang="en-US"/>
              <a:pPr>
                <a:defRPr/>
              </a:pPr>
              <a:t>‹#›</a:t>
            </a:fld>
            <a:endParaRPr lang="en-US"/>
          </a:p>
        </p:txBody>
      </p:sp>
    </p:spTree>
    <p:extLst>
      <p:ext uri="{BB962C8B-B14F-4D97-AF65-F5344CB8AC3E}">
        <p14:creationId xmlns:p14="http://schemas.microsoft.com/office/powerpoint/2010/main" val="14203412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sz="half" idx="1"/>
          </p:nvPr>
        </p:nvSpPr>
        <p:spPr>
          <a:xfrm>
            <a:off x="762000" y="1828800"/>
            <a:ext cx="3810000" cy="3778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half" idx="2"/>
          </p:nvPr>
        </p:nvSpPr>
        <p:spPr>
          <a:xfrm>
            <a:off x="4724400" y="1828800"/>
            <a:ext cx="3810000" cy="3778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Rectangle 7"/>
          <p:cNvSpPr>
            <a:spLocks noGrp="1" noChangeArrowheads="1"/>
          </p:cNvSpPr>
          <p:nvPr>
            <p:ph type="dt" sz="half" idx="10"/>
          </p:nvPr>
        </p:nvSpPr>
        <p:spPr>
          <a:ln/>
        </p:spPr>
        <p:txBody>
          <a:bodyPr/>
          <a:lstStyle>
            <a:lvl1pPr>
              <a:defRPr/>
            </a:lvl1pPr>
          </a:lstStyle>
          <a:p>
            <a:pPr>
              <a:defRPr/>
            </a:pPr>
            <a:fld id="{390445C4-CA7A-4F65-97F1-5658E9F9D50B}" type="datetime1">
              <a:rPr lang="en-GB"/>
              <a:pPr>
                <a:defRPr/>
              </a:pPr>
              <a:t>24/04/2023</a:t>
            </a:fld>
            <a:endParaRPr lang="en-US"/>
          </a:p>
        </p:txBody>
      </p:sp>
      <p:sp>
        <p:nvSpPr>
          <p:cNvPr id="6" name="Rectangle 8"/>
          <p:cNvSpPr>
            <a:spLocks noGrp="1" noChangeArrowheads="1"/>
          </p:cNvSpPr>
          <p:nvPr>
            <p:ph type="sldNum" sz="quarter" idx="11"/>
          </p:nvPr>
        </p:nvSpPr>
        <p:spPr>
          <a:ln/>
        </p:spPr>
        <p:txBody>
          <a:bodyPr/>
          <a:lstStyle>
            <a:lvl1pPr>
              <a:defRPr/>
            </a:lvl1pPr>
          </a:lstStyle>
          <a:p>
            <a:pPr>
              <a:defRPr/>
            </a:pPr>
            <a:fld id="{CD2DF642-BF80-49A2-8EE8-D91BE6FFCE0C}" type="slidenum">
              <a:rPr lang="en-US"/>
              <a:pPr>
                <a:defRPr/>
              </a:pPr>
              <a:t>‹#›</a:t>
            </a:fld>
            <a:endParaRPr lang="en-US"/>
          </a:p>
        </p:txBody>
      </p:sp>
    </p:spTree>
    <p:extLst>
      <p:ext uri="{BB962C8B-B14F-4D97-AF65-F5344CB8AC3E}">
        <p14:creationId xmlns:p14="http://schemas.microsoft.com/office/powerpoint/2010/main" val="382032022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nl-N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7" name="Rectangle 7"/>
          <p:cNvSpPr>
            <a:spLocks noGrp="1" noChangeArrowheads="1"/>
          </p:cNvSpPr>
          <p:nvPr>
            <p:ph type="dt" sz="half" idx="10"/>
          </p:nvPr>
        </p:nvSpPr>
        <p:spPr>
          <a:ln/>
        </p:spPr>
        <p:txBody>
          <a:bodyPr/>
          <a:lstStyle>
            <a:lvl1pPr>
              <a:defRPr/>
            </a:lvl1pPr>
          </a:lstStyle>
          <a:p>
            <a:pPr>
              <a:defRPr/>
            </a:pPr>
            <a:fld id="{390445C4-CA7A-4F65-97F1-5658E9F9D50B}" type="datetime1">
              <a:rPr lang="en-GB"/>
              <a:pPr>
                <a:defRPr/>
              </a:pPr>
              <a:t>24/04/2023</a:t>
            </a:fld>
            <a:endParaRPr lang="en-US"/>
          </a:p>
        </p:txBody>
      </p:sp>
      <p:sp>
        <p:nvSpPr>
          <p:cNvPr id="8" name="Rectangle 8"/>
          <p:cNvSpPr>
            <a:spLocks noGrp="1" noChangeArrowheads="1"/>
          </p:cNvSpPr>
          <p:nvPr>
            <p:ph type="sldNum" sz="quarter" idx="11"/>
          </p:nvPr>
        </p:nvSpPr>
        <p:spPr>
          <a:ln/>
        </p:spPr>
        <p:txBody>
          <a:bodyPr/>
          <a:lstStyle>
            <a:lvl1pPr>
              <a:defRPr/>
            </a:lvl1pPr>
          </a:lstStyle>
          <a:p>
            <a:pPr>
              <a:defRPr/>
            </a:pPr>
            <a:fld id="{97E714C3-FF4E-4EA9-A4A0-83F3A9B58BDA}" type="slidenum">
              <a:rPr lang="en-US"/>
              <a:pPr>
                <a:defRPr/>
              </a:pPr>
              <a:t>‹#›</a:t>
            </a:fld>
            <a:endParaRPr lang="en-US"/>
          </a:p>
        </p:txBody>
      </p:sp>
    </p:spTree>
    <p:extLst>
      <p:ext uri="{BB962C8B-B14F-4D97-AF65-F5344CB8AC3E}">
        <p14:creationId xmlns:p14="http://schemas.microsoft.com/office/powerpoint/2010/main" val="17304181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Rectangle 7"/>
          <p:cNvSpPr>
            <a:spLocks noGrp="1" noChangeArrowheads="1"/>
          </p:cNvSpPr>
          <p:nvPr>
            <p:ph type="dt" sz="half" idx="10"/>
          </p:nvPr>
        </p:nvSpPr>
        <p:spPr>
          <a:ln/>
        </p:spPr>
        <p:txBody>
          <a:bodyPr/>
          <a:lstStyle>
            <a:lvl1pPr>
              <a:defRPr/>
            </a:lvl1pPr>
          </a:lstStyle>
          <a:p>
            <a:pPr>
              <a:defRPr/>
            </a:pPr>
            <a:fld id="{390445C4-CA7A-4F65-97F1-5658E9F9D50B}" type="datetime1">
              <a:rPr lang="en-GB"/>
              <a:pPr>
                <a:defRPr/>
              </a:pPr>
              <a:t>24/04/2023</a:t>
            </a:fld>
            <a:endParaRPr lang="en-US"/>
          </a:p>
        </p:txBody>
      </p:sp>
      <p:sp>
        <p:nvSpPr>
          <p:cNvPr id="4" name="Rectangle 8"/>
          <p:cNvSpPr>
            <a:spLocks noGrp="1" noChangeArrowheads="1"/>
          </p:cNvSpPr>
          <p:nvPr>
            <p:ph type="sldNum" sz="quarter" idx="11"/>
          </p:nvPr>
        </p:nvSpPr>
        <p:spPr>
          <a:ln/>
        </p:spPr>
        <p:txBody>
          <a:bodyPr/>
          <a:lstStyle>
            <a:lvl1pPr>
              <a:defRPr/>
            </a:lvl1pPr>
          </a:lstStyle>
          <a:p>
            <a:pPr>
              <a:defRPr/>
            </a:pPr>
            <a:fld id="{C8FDF3EF-C4F5-426C-B175-2EC786B428CE}" type="slidenum">
              <a:rPr lang="en-US"/>
              <a:pPr>
                <a:defRPr/>
              </a:pPr>
              <a:t>‹#›</a:t>
            </a:fld>
            <a:endParaRPr lang="en-US"/>
          </a:p>
        </p:txBody>
      </p:sp>
    </p:spTree>
    <p:extLst>
      <p:ext uri="{BB962C8B-B14F-4D97-AF65-F5344CB8AC3E}">
        <p14:creationId xmlns:p14="http://schemas.microsoft.com/office/powerpoint/2010/main" val="185460374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pPr>
              <a:defRPr/>
            </a:pPr>
            <a:fld id="{390445C4-CA7A-4F65-97F1-5658E9F9D50B}" type="datetime1">
              <a:rPr lang="en-GB"/>
              <a:pPr>
                <a:defRPr/>
              </a:pPr>
              <a:t>24/04/2023</a:t>
            </a:fld>
            <a:endParaRPr lang="en-US"/>
          </a:p>
        </p:txBody>
      </p:sp>
      <p:sp>
        <p:nvSpPr>
          <p:cNvPr id="3" name="Rectangle 8"/>
          <p:cNvSpPr>
            <a:spLocks noGrp="1" noChangeArrowheads="1"/>
          </p:cNvSpPr>
          <p:nvPr>
            <p:ph type="sldNum" sz="quarter" idx="11"/>
          </p:nvPr>
        </p:nvSpPr>
        <p:spPr>
          <a:ln/>
        </p:spPr>
        <p:txBody>
          <a:bodyPr/>
          <a:lstStyle>
            <a:lvl1pPr>
              <a:defRPr/>
            </a:lvl1pPr>
          </a:lstStyle>
          <a:p>
            <a:pPr>
              <a:defRPr/>
            </a:pPr>
            <a:fld id="{8B0A0F4E-D01C-45E3-86DF-4121A5CAD21A}" type="slidenum">
              <a:rPr lang="en-US"/>
              <a:pPr>
                <a:defRPr/>
              </a:pPr>
              <a:t>‹#›</a:t>
            </a:fld>
            <a:endParaRPr lang="en-US"/>
          </a:p>
        </p:txBody>
      </p:sp>
    </p:spTree>
    <p:extLst>
      <p:ext uri="{BB962C8B-B14F-4D97-AF65-F5344CB8AC3E}">
        <p14:creationId xmlns:p14="http://schemas.microsoft.com/office/powerpoint/2010/main" val="13467213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nl-N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ln/>
        </p:spPr>
        <p:txBody>
          <a:bodyPr/>
          <a:lstStyle>
            <a:lvl1pPr>
              <a:defRPr/>
            </a:lvl1pPr>
          </a:lstStyle>
          <a:p>
            <a:pPr>
              <a:defRPr/>
            </a:pPr>
            <a:fld id="{390445C4-CA7A-4F65-97F1-5658E9F9D50B}" type="datetime1">
              <a:rPr lang="en-GB"/>
              <a:pPr>
                <a:defRPr/>
              </a:pPr>
              <a:t>24/04/2023</a:t>
            </a:fld>
            <a:endParaRPr lang="en-US"/>
          </a:p>
        </p:txBody>
      </p:sp>
      <p:sp>
        <p:nvSpPr>
          <p:cNvPr id="6" name="Rectangle 8"/>
          <p:cNvSpPr>
            <a:spLocks noGrp="1" noChangeArrowheads="1"/>
          </p:cNvSpPr>
          <p:nvPr>
            <p:ph type="sldNum" sz="quarter" idx="11"/>
          </p:nvPr>
        </p:nvSpPr>
        <p:spPr>
          <a:ln/>
        </p:spPr>
        <p:txBody>
          <a:bodyPr/>
          <a:lstStyle>
            <a:lvl1pPr>
              <a:defRPr/>
            </a:lvl1pPr>
          </a:lstStyle>
          <a:p>
            <a:pPr>
              <a:defRPr/>
            </a:pPr>
            <a:fld id="{E35185B0-3B5A-4BCD-B98C-DBF908A15346}" type="slidenum">
              <a:rPr lang="en-US"/>
              <a:pPr>
                <a:defRPr/>
              </a:pPr>
              <a:t>‹#›</a:t>
            </a:fld>
            <a:endParaRPr lang="en-US"/>
          </a:p>
        </p:txBody>
      </p:sp>
    </p:spTree>
    <p:extLst>
      <p:ext uri="{BB962C8B-B14F-4D97-AF65-F5344CB8AC3E}">
        <p14:creationId xmlns:p14="http://schemas.microsoft.com/office/powerpoint/2010/main" val="7622986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nl-NL"/>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ln/>
        </p:spPr>
        <p:txBody>
          <a:bodyPr/>
          <a:lstStyle>
            <a:lvl1pPr>
              <a:defRPr/>
            </a:lvl1pPr>
          </a:lstStyle>
          <a:p>
            <a:pPr>
              <a:defRPr/>
            </a:pPr>
            <a:fld id="{390445C4-CA7A-4F65-97F1-5658E9F9D50B}" type="datetime1">
              <a:rPr lang="en-GB"/>
              <a:pPr>
                <a:defRPr/>
              </a:pPr>
              <a:t>24/04/2023</a:t>
            </a:fld>
            <a:endParaRPr lang="en-US"/>
          </a:p>
        </p:txBody>
      </p:sp>
      <p:sp>
        <p:nvSpPr>
          <p:cNvPr id="6" name="Rectangle 8"/>
          <p:cNvSpPr>
            <a:spLocks noGrp="1" noChangeArrowheads="1"/>
          </p:cNvSpPr>
          <p:nvPr>
            <p:ph type="sldNum" sz="quarter" idx="11"/>
          </p:nvPr>
        </p:nvSpPr>
        <p:spPr>
          <a:ln/>
        </p:spPr>
        <p:txBody>
          <a:bodyPr/>
          <a:lstStyle>
            <a:lvl1pPr>
              <a:defRPr/>
            </a:lvl1pPr>
          </a:lstStyle>
          <a:p>
            <a:pPr>
              <a:defRPr/>
            </a:pPr>
            <a:fld id="{121A2F10-44F8-4978-AB90-2A6A9520E951}" type="slidenum">
              <a:rPr lang="en-US"/>
              <a:pPr>
                <a:defRPr/>
              </a:pPr>
              <a:t>‹#›</a:t>
            </a:fld>
            <a:endParaRPr lang="en-US"/>
          </a:p>
        </p:txBody>
      </p:sp>
    </p:spTree>
    <p:extLst>
      <p:ext uri="{BB962C8B-B14F-4D97-AF65-F5344CB8AC3E}">
        <p14:creationId xmlns:p14="http://schemas.microsoft.com/office/powerpoint/2010/main" val="344225446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Rectangle 7"/>
          <p:cNvSpPr>
            <a:spLocks noGrp="1" noChangeArrowheads="1"/>
          </p:cNvSpPr>
          <p:nvPr>
            <p:ph type="dt" sz="half" idx="10"/>
          </p:nvPr>
        </p:nvSpPr>
        <p:spPr>
          <a:ln/>
        </p:spPr>
        <p:txBody>
          <a:bodyPr/>
          <a:lstStyle>
            <a:lvl1pPr>
              <a:defRPr/>
            </a:lvl1pPr>
          </a:lstStyle>
          <a:p>
            <a:pPr>
              <a:defRPr/>
            </a:pPr>
            <a:fld id="{390445C4-CA7A-4F65-97F1-5658E9F9D50B}" type="datetime1">
              <a:rPr lang="en-GB"/>
              <a:pPr>
                <a:defRPr/>
              </a:pPr>
              <a:t>24/04/2023</a:t>
            </a:fld>
            <a:endParaRPr lang="en-US"/>
          </a:p>
        </p:txBody>
      </p:sp>
      <p:sp>
        <p:nvSpPr>
          <p:cNvPr id="5" name="Rectangle 8"/>
          <p:cNvSpPr>
            <a:spLocks noGrp="1" noChangeArrowheads="1"/>
          </p:cNvSpPr>
          <p:nvPr>
            <p:ph type="sldNum" sz="quarter" idx="11"/>
          </p:nvPr>
        </p:nvSpPr>
        <p:spPr>
          <a:ln/>
        </p:spPr>
        <p:txBody>
          <a:bodyPr/>
          <a:lstStyle>
            <a:lvl1pPr>
              <a:defRPr/>
            </a:lvl1pPr>
          </a:lstStyle>
          <a:p>
            <a:pPr>
              <a:defRPr/>
            </a:pPr>
            <a:fld id="{E1568722-FD65-4230-A695-47A0D4A0F29C}" type="slidenum">
              <a:rPr lang="en-US"/>
              <a:pPr>
                <a:defRPr/>
              </a:pPr>
              <a:t>‹#›</a:t>
            </a:fld>
            <a:endParaRPr lang="en-US"/>
          </a:p>
        </p:txBody>
      </p:sp>
    </p:spTree>
    <p:extLst>
      <p:ext uri="{BB962C8B-B14F-4D97-AF65-F5344CB8AC3E}">
        <p14:creationId xmlns:p14="http://schemas.microsoft.com/office/powerpoint/2010/main" val="1297552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2" y="273049"/>
            <a:ext cx="3008313" cy="1162051"/>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ianummer 4"/>
          <p:cNvSpPr>
            <a:spLocks noGrp="1"/>
          </p:cNvSpPr>
          <p:nvPr>
            <p:ph type="sldNum" sz="quarter" idx="10"/>
          </p:nvPr>
        </p:nvSpPr>
        <p:spPr/>
        <p:txBody>
          <a:bodyPr/>
          <a:lstStyle>
            <a:lvl1pPr>
              <a:defRPr/>
            </a:lvl1pPr>
          </a:lstStyle>
          <a:p>
            <a:fld id="{51A6FD68-00C0-4D8A-BF70-FAC556A83FEB}" type="slidenum">
              <a:rPr lang="en-US"/>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58775"/>
            <a:ext cx="1943100" cy="5248275"/>
          </a:xfrm>
        </p:spPr>
        <p:txBody>
          <a:bodyPr vert="eaVert"/>
          <a:lstStyle/>
          <a:p>
            <a:r>
              <a:rPr lang="en-US" smtClean="0"/>
              <a:t>Click to edit Master title style</a:t>
            </a:r>
            <a:endParaRPr lang="nl-NL"/>
          </a:p>
        </p:txBody>
      </p:sp>
      <p:sp>
        <p:nvSpPr>
          <p:cNvPr id="3" name="Vertical Text Placeholder 2"/>
          <p:cNvSpPr>
            <a:spLocks noGrp="1"/>
          </p:cNvSpPr>
          <p:nvPr>
            <p:ph type="body" orient="vert" idx="1"/>
          </p:nvPr>
        </p:nvSpPr>
        <p:spPr>
          <a:xfrm>
            <a:off x="762000" y="358775"/>
            <a:ext cx="5676900" cy="5248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Rectangle 7"/>
          <p:cNvSpPr>
            <a:spLocks noGrp="1" noChangeArrowheads="1"/>
          </p:cNvSpPr>
          <p:nvPr>
            <p:ph type="dt" sz="half" idx="10"/>
          </p:nvPr>
        </p:nvSpPr>
        <p:spPr>
          <a:ln/>
        </p:spPr>
        <p:txBody>
          <a:bodyPr/>
          <a:lstStyle>
            <a:lvl1pPr>
              <a:defRPr/>
            </a:lvl1pPr>
          </a:lstStyle>
          <a:p>
            <a:pPr>
              <a:defRPr/>
            </a:pPr>
            <a:fld id="{390445C4-CA7A-4F65-97F1-5658E9F9D50B}" type="datetime1">
              <a:rPr lang="en-GB"/>
              <a:pPr>
                <a:defRPr/>
              </a:pPr>
              <a:t>24/04/2023</a:t>
            </a:fld>
            <a:endParaRPr lang="en-US"/>
          </a:p>
        </p:txBody>
      </p:sp>
      <p:sp>
        <p:nvSpPr>
          <p:cNvPr id="5" name="Rectangle 8"/>
          <p:cNvSpPr>
            <a:spLocks noGrp="1" noChangeArrowheads="1"/>
          </p:cNvSpPr>
          <p:nvPr>
            <p:ph type="sldNum" sz="quarter" idx="11"/>
          </p:nvPr>
        </p:nvSpPr>
        <p:spPr>
          <a:ln/>
        </p:spPr>
        <p:txBody>
          <a:bodyPr/>
          <a:lstStyle>
            <a:lvl1pPr>
              <a:defRPr/>
            </a:lvl1pPr>
          </a:lstStyle>
          <a:p>
            <a:pPr>
              <a:defRPr/>
            </a:pPr>
            <a:fld id="{AABC0072-EBE7-4B06-BC51-EAF2F87C1595}" type="slidenum">
              <a:rPr lang="en-US"/>
              <a:pPr>
                <a:defRPr/>
              </a:pPr>
              <a:t>‹#›</a:t>
            </a:fld>
            <a:endParaRPr lang="en-US"/>
          </a:p>
        </p:txBody>
      </p:sp>
    </p:spTree>
    <p:extLst>
      <p:ext uri="{BB962C8B-B14F-4D97-AF65-F5344CB8AC3E}">
        <p14:creationId xmlns:p14="http://schemas.microsoft.com/office/powerpoint/2010/main" val="2194207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9"/>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ianummer 4"/>
          <p:cNvSpPr>
            <a:spLocks noGrp="1"/>
          </p:cNvSpPr>
          <p:nvPr>
            <p:ph type="sldNum" sz="quarter" idx="10"/>
          </p:nvPr>
        </p:nvSpPr>
        <p:spPr/>
        <p:txBody>
          <a:bodyPr/>
          <a:lstStyle>
            <a:lvl1pPr>
              <a:defRPr/>
            </a:lvl1pPr>
          </a:lstStyle>
          <a:p>
            <a:fld id="{D42A24A1-DAD7-4F2F-8229-9454151A2AF0}"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3.jpe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3.jpe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image" Target="../media/image1.jpeg"/><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6.jpe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7.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image" Target="../media/image6.jpeg"/><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8.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3346" name="Rectangle 2"/>
          <p:cNvSpPr>
            <a:spLocks noChangeArrowheads="1"/>
          </p:cNvSpPr>
          <p:nvPr/>
        </p:nvSpPr>
        <p:spPr bwMode="auto">
          <a:xfrm>
            <a:off x="0" y="6102349"/>
            <a:ext cx="9144000" cy="755651"/>
          </a:xfrm>
          <a:prstGeom prst="rect">
            <a:avLst/>
          </a:prstGeom>
          <a:solidFill>
            <a:schemeClr val="bg1"/>
          </a:solidFill>
          <a:ln w="9525">
            <a:noFill/>
            <a:miter lim="800000"/>
            <a:headEnd/>
            <a:tailEnd/>
          </a:ln>
          <a:effectLst/>
        </p:spPr>
        <p:txBody>
          <a:bodyPr wrap="none" anchor="ctr"/>
          <a:lstStyle/>
          <a:p>
            <a:endParaRPr lang="nl-NL"/>
          </a:p>
        </p:txBody>
      </p:sp>
      <p:pic>
        <p:nvPicPr>
          <p:cNvPr id="313347" name="Picture 3"/>
          <p:cNvPicPr>
            <a:picLocks noChangeAspect="1" noChangeArrowheads="1"/>
          </p:cNvPicPr>
          <p:nvPr/>
        </p:nvPicPr>
        <p:blipFill>
          <a:blip r:embed="rId15" cstate="print"/>
          <a:srcRect t="1677" b="23398"/>
          <a:stretch>
            <a:fillRect/>
          </a:stretch>
        </p:blipFill>
        <p:spPr bwMode="auto">
          <a:xfrm>
            <a:off x="6705600" y="6178549"/>
            <a:ext cx="1936750" cy="679451"/>
          </a:xfrm>
          <a:prstGeom prst="rect">
            <a:avLst/>
          </a:prstGeom>
          <a:noFill/>
          <a:ln w="127">
            <a:noFill/>
            <a:miter lim="800000"/>
            <a:headEnd/>
            <a:tailEnd/>
          </a:ln>
        </p:spPr>
      </p:pic>
      <p:sp>
        <p:nvSpPr>
          <p:cNvPr id="313348" name="Rectangle 4"/>
          <p:cNvSpPr>
            <a:spLocks noChangeArrowheads="1"/>
          </p:cNvSpPr>
          <p:nvPr/>
        </p:nvSpPr>
        <p:spPr bwMode="auto">
          <a:xfrm>
            <a:off x="0" y="5815014"/>
            <a:ext cx="9144000" cy="287337"/>
          </a:xfrm>
          <a:prstGeom prst="rect">
            <a:avLst/>
          </a:prstGeom>
          <a:solidFill>
            <a:srgbClr val="0099CC"/>
          </a:solidFill>
          <a:ln w="9525">
            <a:solidFill>
              <a:srgbClr val="0099CC"/>
            </a:solidFill>
            <a:miter lim="800000"/>
            <a:headEnd/>
            <a:tailEnd/>
          </a:ln>
          <a:effectLst/>
        </p:spPr>
        <p:txBody>
          <a:bodyPr wrap="none" anchor="ctr"/>
          <a:lstStyle/>
          <a:p>
            <a:pPr algn="ctr"/>
            <a:endParaRPr lang="en-US">
              <a:solidFill>
                <a:srgbClr val="808080"/>
              </a:solidFill>
            </a:endParaRPr>
          </a:p>
        </p:txBody>
      </p:sp>
      <p:sp>
        <p:nvSpPr>
          <p:cNvPr id="313349" name="Rectangle 5"/>
          <p:cNvSpPr>
            <a:spLocks noGrp="1" noChangeArrowheads="1"/>
          </p:cNvSpPr>
          <p:nvPr>
            <p:ph type="title"/>
          </p:nvPr>
        </p:nvSpPr>
        <p:spPr bwMode="auto">
          <a:xfrm>
            <a:off x="762000" y="358775"/>
            <a:ext cx="7772400" cy="11430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p>
            <a:pPr lvl="0"/>
            <a:r>
              <a:rPr lang="en-US" smtClean="0"/>
              <a:t>Click to edit Master title style</a:t>
            </a:r>
          </a:p>
        </p:txBody>
      </p:sp>
      <p:sp>
        <p:nvSpPr>
          <p:cNvPr id="313350" name="Rectangle 6"/>
          <p:cNvSpPr>
            <a:spLocks noGrp="1" noChangeArrowheads="1"/>
          </p:cNvSpPr>
          <p:nvPr>
            <p:ph type="body" idx="1"/>
          </p:nvPr>
        </p:nvSpPr>
        <p:spPr bwMode="auto">
          <a:xfrm>
            <a:off x="762000" y="1828800"/>
            <a:ext cx="7772400" cy="3778251"/>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13352" name="Rectangle 8"/>
          <p:cNvSpPr>
            <a:spLocks noGrp="1" noChangeArrowheads="1"/>
          </p:cNvSpPr>
          <p:nvPr>
            <p:ph type="sldNum" sz="quarter" idx="4"/>
          </p:nvPr>
        </p:nvSpPr>
        <p:spPr bwMode="white">
          <a:xfrm>
            <a:off x="6477000" y="5837239"/>
            <a:ext cx="1905000" cy="2286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algn="r">
              <a:defRPr sz="1000">
                <a:latin typeface="+mn-lt"/>
              </a:defRPr>
            </a:lvl1pPr>
          </a:lstStyle>
          <a:p>
            <a:fld id="{30139F0E-BD20-4DF9-8076-0B0F02B918C3}"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Lst>
  <p:txStyles>
    <p:titleStyle>
      <a:lvl1pPr algn="l" rtl="0" fontAlgn="base">
        <a:spcBef>
          <a:spcPct val="0"/>
        </a:spcBef>
        <a:spcAft>
          <a:spcPct val="0"/>
        </a:spcAft>
        <a:defRPr sz="3200" b="1">
          <a:solidFill>
            <a:srgbClr val="0099CC"/>
          </a:solidFill>
          <a:latin typeface="+mj-lt"/>
          <a:ea typeface="+mj-ea"/>
          <a:cs typeface="+mj-cs"/>
        </a:defRPr>
      </a:lvl1pPr>
      <a:lvl2pPr algn="l" rtl="0" fontAlgn="base">
        <a:spcBef>
          <a:spcPct val="0"/>
        </a:spcBef>
        <a:spcAft>
          <a:spcPct val="0"/>
        </a:spcAft>
        <a:defRPr sz="3200" b="1">
          <a:solidFill>
            <a:srgbClr val="0099CC"/>
          </a:solidFill>
          <a:latin typeface="Tahoma" pitchFamily="34" charset="0"/>
        </a:defRPr>
      </a:lvl2pPr>
      <a:lvl3pPr algn="l" rtl="0" fontAlgn="base">
        <a:spcBef>
          <a:spcPct val="0"/>
        </a:spcBef>
        <a:spcAft>
          <a:spcPct val="0"/>
        </a:spcAft>
        <a:defRPr sz="3200" b="1">
          <a:solidFill>
            <a:srgbClr val="0099CC"/>
          </a:solidFill>
          <a:latin typeface="Tahoma" pitchFamily="34" charset="0"/>
        </a:defRPr>
      </a:lvl3pPr>
      <a:lvl4pPr algn="l" rtl="0" fontAlgn="base">
        <a:spcBef>
          <a:spcPct val="0"/>
        </a:spcBef>
        <a:spcAft>
          <a:spcPct val="0"/>
        </a:spcAft>
        <a:defRPr sz="3200" b="1">
          <a:solidFill>
            <a:srgbClr val="0099CC"/>
          </a:solidFill>
          <a:latin typeface="Tahoma" pitchFamily="34" charset="0"/>
        </a:defRPr>
      </a:lvl4pPr>
      <a:lvl5pPr algn="l" rtl="0" fontAlgn="base">
        <a:spcBef>
          <a:spcPct val="0"/>
        </a:spcBef>
        <a:spcAft>
          <a:spcPct val="0"/>
        </a:spcAft>
        <a:defRPr sz="3200" b="1">
          <a:solidFill>
            <a:srgbClr val="0099CC"/>
          </a:solidFill>
          <a:latin typeface="Tahoma" pitchFamily="34" charset="0"/>
        </a:defRPr>
      </a:lvl5pPr>
      <a:lvl6pPr marL="457200" algn="l" rtl="0" fontAlgn="base">
        <a:spcBef>
          <a:spcPct val="0"/>
        </a:spcBef>
        <a:spcAft>
          <a:spcPct val="0"/>
        </a:spcAft>
        <a:defRPr sz="3200" b="1">
          <a:solidFill>
            <a:srgbClr val="0099CC"/>
          </a:solidFill>
          <a:latin typeface="Tahoma" pitchFamily="34" charset="0"/>
        </a:defRPr>
      </a:lvl6pPr>
      <a:lvl7pPr marL="914400" algn="l" rtl="0" fontAlgn="base">
        <a:spcBef>
          <a:spcPct val="0"/>
        </a:spcBef>
        <a:spcAft>
          <a:spcPct val="0"/>
        </a:spcAft>
        <a:defRPr sz="3200" b="1">
          <a:solidFill>
            <a:srgbClr val="0099CC"/>
          </a:solidFill>
          <a:latin typeface="Tahoma" pitchFamily="34" charset="0"/>
        </a:defRPr>
      </a:lvl7pPr>
      <a:lvl8pPr marL="1371600" algn="l" rtl="0" fontAlgn="base">
        <a:spcBef>
          <a:spcPct val="0"/>
        </a:spcBef>
        <a:spcAft>
          <a:spcPct val="0"/>
        </a:spcAft>
        <a:defRPr sz="3200" b="1">
          <a:solidFill>
            <a:srgbClr val="0099CC"/>
          </a:solidFill>
          <a:latin typeface="Tahoma" pitchFamily="34" charset="0"/>
        </a:defRPr>
      </a:lvl8pPr>
      <a:lvl9pPr marL="1828800" algn="l" rtl="0" fontAlgn="base">
        <a:spcBef>
          <a:spcPct val="0"/>
        </a:spcBef>
        <a:spcAft>
          <a:spcPct val="0"/>
        </a:spcAft>
        <a:defRPr sz="3200" b="1">
          <a:solidFill>
            <a:srgbClr val="0099CC"/>
          </a:solidFill>
          <a:latin typeface="Tahoma" pitchFamily="34" charset="0"/>
        </a:defRPr>
      </a:lvl9pPr>
    </p:titleStyle>
    <p:bodyStyle>
      <a:lvl1pPr marL="342900" indent="-342900" algn="l" rtl="0" fontAlgn="base">
        <a:spcBef>
          <a:spcPct val="20000"/>
        </a:spcBef>
        <a:spcAft>
          <a:spcPct val="0"/>
        </a:spcAft>
        <a:buFont typeface="Times" pitchFamily="18" charset="0"/>
        <a:buChar char="•"/>
        <a:defRPr sz="2400">
          <a:solidFill>
            <a:schemeClr val="tx1"/>
          </a:solidFill>
          <a:latin typeface="+mn-lt"/>
          <a:ea typeface="+mn-ea"/>
          <a:cs typeface="+mn-cs"/>
        </a:defRPr>
      </a:lvl1pPr>
      <a:lvl2pPr marL="742950" indent="-285750" algn="l" rtl="0" fontAlgn="base">
        <a:spcBef>
          <a:spcPct val="20000"/>
        </a:spcBef>
        <a:spcAft>
          <a:spcPct val="0"/>
        </a:spcAft>
        <a:buFont typeface="Times" pitchFamily="18" charset="0"/>
        <a:buChar char="•"/>
        <a:defRPr sz="2400">
          <a:solidFill>
            <a:schemeClr val="tx1"/>
          </a:solidFill>
          <a:latin typeface="+mn-lt"/>
        </a:defRPr>
      </a:lvl2pPr>
      <a:lvl3pPr marL="1143000" indent="-228600" algn="l" rtl="0" fontAlgn="base">
        <a:spcBef>
          <a:spcPct val="20000"/>
        </a:spcBef>
        <a:spcAft>
          <a:spcPct val="0"/>
        </a:spcAft>
        <a:buFont typeface="Times" pitchFamily="18" charset="0"/>
        <a:buChar char="•"/>
        <a:defRPr sz="2400">
          <a:solidFill>
            <a:schemeClr val="tx1"/>
          </a:solidFill>
          <a:latin typeface="+mn-lt"/>
        </a:defRPr>
      </a:lvl3pPr>
      <a:lvl4pPr marL="1600200" indent="-228600" algn="l" rtl="0" fontAlgn="base">
        <a:spcBef>
          <a:spcPct val="20000"/>
        </a:spcBef>
        <a:spcAft>
          <a:spcPct val="0"/>
        </a:spcAft>
        <a:buFont typeface="Times" pitchFamily="18" charset="0"/>
        <a:buChar char="•"/>
        <a:defRPr sz="2400">
          <a:solidFill>
            <a:schemeClr val="tx1"/>
          </a:solidFill>
          <a:latin typeface="+mn-lt"/>
        </a:defRPr>
      </a:lvl4pPr>
      <a:lvl5pPr marL="2057400" indent="-228600" algn="l" rtl="0" fontAlgn="base">
        <a:spcBef>
          <a:spcPct val="20000"/>
        </a:spcBef>
        <a:spcAft>
          <a:spcPct val="0"/>
        </a:spcAft>
        <a:buFont typeface="Times" pitchFamily="18" charset="0"/>
        <a:buChar char="•"/>
        <a:defRPr sz="2400">
          <a:solidFill>
            <a:schemeClr val="tx1"/>
          </a:solidFill>
          <a:latin typeface="+mn-lt"/>
        </a:defRPr>
      </a:lvl5pPr>
      <a:lvl6pPr marL="2514600" indent="-228600" algn="l" rtl="0" fontAlgn="base">
        <a:spcBef>
          <a:spcPct val="20000"/>
        </a:spcBef>
        <a:spcAft>
          <a:spcPct val="0"/>
        </a:spcAft>
        <a:buFont typeface="Times" pitchFamily="18" charset="0"/>
        <a:buChar char="•"/>
        <a:defRPr sz="2400">
          <a:solidFill>
            <a:schemeClr val="tx1"/>
          </a:solidFill>
          <a:latin typeface="+mn-lt"/>
        </a:defRPr>
      </a:lvl6pPr>
      <a:lvl7pPr marL="2971800" indent="-228600" algn="l" rtl="0" fontAlgn="base">
        <a:spcBef>
          <a:spcPct val="20000"/>
        </a:spcBef>
        <a:spcAft>
          <a:spcPct val="0"/>
        </a:spcAft>
        <a:buFont typeface="Times" pitchFamily="18" charset="0"/>
        <a:buChar char="•"/>
        <a:defRPr sz="2400">
          <a:solidFill>
            <a:schemeClr val="tx1"/>
          </a:solidFill>
          <a:latin typeface="+mn-lt"/>
        </a:defRPr>
      </a:lvl7pPr>
      <a:lvl8pPr marL="3429000" indent="-228600" algn="l" rtl="0" fontAlgn="base">
        <a:spcBef>
          <a:spcPct val="20000"/>
        </a:spcBef>
        <a:spcAft>
          <a:spcPct val="0"/>
        </a:spcAft>
        <a:buFont typeface="Times" pitchFamily="18" charset="0"/>
        <a:buChar char="•"/>
        <a:defRPr sz="2400">
          <a:solidFill>
            <a:schemeClr val="tx1"/>
          </a:solidFill>
          <a:latin typeface="+mn-lt"/>
        </a:defRPr>
      </a:lvl8pPr>
      <a:lvl9pPr marL="3886200" indent="-228600" algn="l" rtl="0" fontAlgn="base">
        <a:spcBef>
          <a:spcPct val="20000"/>
        </a:spcBef>
        <a:spcAft>
          <a:spcPct val="0"/>
        </a:spcAft>
        <a:buFont typeface="Times" pitchFamily="18" charset="0"/>
        <a:buChar char="•"/>
        <a:defRPr sz="24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6102349"/>
            <a:ext cx="9144000" cy="7556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mtClean="0">
              <a:solidFill>
                <a:srgbClr val="000000"/>
              </a:solidFill>
            </a:endParaRPr>
          </a:p>
        </p:txBody>
      </p:sp>
      <p:pic>
        <p:nvPicPr>
          <p:cNvPr id="1027" name="Picture 3"/>
          <p:cNvPicPr>
            <a:picLocks noChangeAspect="1" noChangeArrowheads="1"/>
          </p:cNvPicPr>
          <p:nvPr/>
        </p:nvPicPr>
        <p:blipFill>
          <a:blip r:embed="rId15">
            <a:extLst>
              <a:ext uri="{28A0092B-C50C-407E-A947-70E740481C1C}">
                <a14:useLocalDpi xmlns:a14="http://schemas.microsoft.com/office/drawing/2010/main" val="0"/>
              </a:ext>
            </a:extLst>
          </a:blip>
          <a:srcRect t="1677" b="23398"/>
          <a:stretch>
            <a:fillRect/>
          </a:stretch>
        </p:blipFill>
        <p:spPr bwMode="auto">
          <a:xfrm>
            <a:off x="6705600" y="6178549"/>
            <a:ext cx="1936750" cy="67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
                <a:solidFill>
                  <a:schemeClr val="bg1"/>
                </a:solidFill>
                <a:miter lim="800000"/>
                <a:headEnd/>
                <a:tailEnd/>
              </a14:hiddenLine>
            </a:ext>
          </a:extLst>
        </p:spPr>
      </p:pic>
      <p:sp>
        <p:nvSpPr>
          <p:cNvPr id="1028" name="Rectangle 4"/>
          <p:cNvSpPr>
            <a:spLocks noChangeArrowheads="1"/>
          </p:cNvSpPr>
          <p:nvPr/>
        </p:nvSpPr>
        <p:spPr bwMode="auto">
          <a:xfrm>
            <a:off x="0" y="5815014"/>
            <a:ext cx="9144000" cy="287337"/>
          </a:xfrm>
          <a:prstGeom prst="rect">
            <a:avLst/>
          </a:prstGeom>
          <a:solidFill>
            <a:srgbClr val="0099CC"/>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mtClean="0">
              <a:solidFill>
                <a:srgbClr val="808080"/>
              </a:solidFill>
            </a:endParaRPr>
          </a:p>
        </p:txBody>
      </p:sp>
      <p:sp>
        <p:nvSpPr>
          <p:cNvPr id="1029" name="Rectangle 5"/>
          <p:cNvSpPr>
            <a:spLocks noGrp="1" noChangeArrowheads="1"/>
          </p:cNvSpPr>
          <p:nvPr>
            <p:ph type="title"/>
          </p:nvPr>
        </p:nvSpPr>
        <p:spPr bwMode="auto">
          <a:xfrm>
            <a:off x="762000" y="358775"/>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smtClean="0"/>
              <a:t>Click to edit Master title style</a:t>
            </a:r>
          </a:p>
        </p:txBody>
      </p:sp>
      <p:sp>
        <p:nvSpPr>
          <p:cNvPr id="1030" name="Rectangle 6"/>
          <p:cNvSpPr>
            <a:spLocks noGrp="1" noChangeArrowheads="1"/>
          </p:cNvSpPr>
          <p:nvPr>
            <p:ph type="body" idx="1"/>
          </p:nvPr>
        </p:nvSpPr>
        <p:spPr bwMode="auto">
          <a:xfrm>
            <a:off x="762000" y="1828800"/>
            <a:ext cx="7772400" cy="3778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13352" name="Rectangle 8"/>
          <p:cNvSpPr>
            <a:spLocks noGrp="1" noChangeArrowheads="1"/>
          </p:cNvSpPr>
          <p:nvPr>
            <p:ph type="sldNum" sz="quarter" idx="4"/>
          </p:nvPr>
        </p:nvSpPr>
        <p:spPr bwMode="white">
          <a:xfrm>
            <a:off x="6477000" y="5837239"/>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lgn="r">
              <a:defRPr sz="1000">
                <a:latin typeface="+mn-lt"/>
              </a:defRPr>
            </a:lvl1pPr>
          </a:lstStyle>
          <a:p>
            <a:pPr>
              <a:defRPr/>
            </a:pPr>
            <a:fld id="{7ABF13EC-0587-44F5-8507-2EC2D819768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7650618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txStyles>
    <p:titleStyle>
      <a:lvl1pPr algn="l" rtl="0" eaLnBrk="0" fontAlgn="base" hangingPunct="0">
        <a:spcBef>
          <a:spcPct val="0"/>
        </a:spcBef>
        <a:spcAft>
          <a:spcPct val="0"/>
        </a:spcAft>
        <a:defRPr sz="3200" b="1">
          <a:solidFill>
            <a:srgbClr val="0099CC"/>
          </a:solidFill>
          <a:latin typeface="+mj-lt"/>
          <a:ea typeface="+mj-ea"/>
          <a:cs typeface="+mj-cs"/>
        </a:defRPr>
      </a:lvl1pPr>
      <a:lvl2pPr algn="l" rtl="0" eaLnBrk="0" fontAlgn="base" hangingPunct="0">
        <a:spcBef>
          <a:spcPct val="0"/>
        </a:spcBef>
        <a:spcAft>
          <a:spcPct val="0"/>
        </a:spcAft>
        <a:defRPr sz="3200" b="1">
          <a:solidFill>
            <a:srgbClr val="0099CC"/>
          </a:solidFill>
          <a:latin typeface="Tahoma" pitchFamily="34" charset="0"/>
        </a:defRPr>
      </a:lvl2pPr>
      <a:lvl3pPr algn="l" rtl="0" eaLnBrk="0" fontAlgn="base" hangingPunct="0">
        <a:spcBef>
          <a:spcPct val="0"/>
        </a:spcBef>
        <a:spcAft>
          <a:spcPct val="0"/>
        </a:spcAft>
        <a:defRPr sz="3200" b="1">
          <a:solidFill>
            <a:srgbClr val="0099CC"/>
          </a:solidFill>
          <a:latin typeface="Tahoma" pitchFamily="34" charset="0"/>
        </a:defRPr>
      </a:lvl3pPr>
      <a:lvl4pPr algn="l" rtl="0" eaLnBrk="0" fontAlgn="base" hangingPunct="0">
        <a:spcBef>
          <a:spcPct val="0"/>
        </a:spcBef>
        <a:spcAft>
          <a:spcPct val="0"/>
        </a:spcAft>
        <a:defRPr sz="3200" b="1">
          <a:solidFill>
            <a:srgbClr val="0099CC"/>
          </a:solidFill>
          <a:latin typeface="Tahoma" pitchFamily="34" charset="0"/>
        </a:defRPr>
      </a:lvl4pPr>
      <a:lvl5pPr algn="l" rtl="0" eaLnBrk="0" fontAlgn="base" hangingPunct="0">
        <a:spcBef>
          <a:spcPct val="0"/>
        </a:spcBef>
        <a:spcAft>
          <a:spcPct val="0"/>
        </a:spcAft>
        <a:defRPr sz="3200" b="1">
          <a:solidFill>
            <a:srgbClr val="0099CC"/>
          </a:solidFill>
          <a:latin typeface="Tahoma" pitchFamily="34" charset="0"/>
        </a:defRPr>
      </a:lvl5pPr>
      <a:lvl6pPr marL="457200" algn="l" rtl="0" fontAlgn="base">
        <a:spcBef>
          <a:spcPct val="0"/>
        </a:spcBef>
        <a:spcAft>
          <a:spcPct val="0"/>
        </a:spcAft>
        <a:defRPr sz="3200" b="1">
          <a:solidFill>
            <a:srgbClr val="0099CC"/>
          </a:solidFill>
          <a:latin typeface="Tahoma" pitchFamily="34" charset="0"/>
        </a:defRPr>
      </a:lvl6pPr>
      <a:lvl7pPr marL="914400" algn="l" rtl="0" fontAlgn="base">
        <a:spcBef>
          <a:spcPct val="0"/>
        </a:spcBef>
        <a:spcAft>
          <a:spcPct val="0"/>
        </a:spcAft>
        <a:defRPr sz="3200" b="1">
          <a:solidFill>
            <a:srgbClr val="0099CC"/>
          </a:solidFill>
          <a:latin typeface="Tahoma" pitchFamily="34" charset="0"/>
        </a:defRPr>
      </a:lvl7pPr>
      <a:lvl8pPr marL="1371600" algn="l" rtl="0" fontAlgn="base">
        <a:spcBef>
          <a:spcPct val="0"/>
        </a:spcBef>
        <a:spcAft>
          <a:spcPct val="0"/>
        </a:spcAft>
        <a:defRPr sz="3200" b="1">
          <a:solidFill>
            <a:srgbClr val="0099CC"/>
          </a:solidFill>
          <a:latin typeface="Tahoma" pitchFamily="34" charset="0"/>
        </a:defRPr>
      </a:lvl8pPr>
      <a:lvl9pPr marL="1828800" algn="l" rtl="0" fontAlgn="base">
        <a:spcBef>
          <a:spcPct val="0"/>
        </a:spcBef>
        <a:spcAft>
          <a:spcPct val="0"/>
        </a:spcAft>
        <a:defRPr sz="3200" b="1">
          <a:solidFill>
            <a:srgbClr val="0099CC"/>
          </a:solidFill>
          <a:latin typeface="Tahoma" pitchFamily="34" charset="0"/>
        </a:defRPr>
      </a:lvl9pPr>
    </p:titleStyle>
    <p:bodyStyle>
      <a:lvl1pPr marL="342900" indent="-342900" algn="l" rtl="0" eaLnBrk="0" fontAlgn="base" hangingPunct="0">
        <a:spcBef>
          <a:spcPct val="20000"/>
        </a:spcBef>
        <a:spcAft>
          <a:spcPct val="0"/>
        </a:spcAft>
        <a:buFont typeface="Times" pitchFamily="18"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Times" pitchFamily="18" charset="0"/>
        <a:buChar char="•"/>
        <a:defRPr sz="2400">
          <a:solidFill>
            <a:schemeClr val="tx1"/>
          </a:solidFill>
          <a:latin typeface="+mn-lt"/>
        </a:defRPr>
      </a:lvl2pPr>
      <a:lvl3pPr marL="1143000" indent="-228600" algn="l" rtl="0" eaLnBrk="0" fontAlgn="base" hangingPunct="0">
        <a:spcBef>
          <a:spcPct val="20000"/>
        </a:spcBef>
        <a:spcAft>
          <a:spcPct val="0"/>
        </a:spcAft>
        <a:buFont typeface="Times" pitchFamily="18" charset="0"/>
        <a:buChar char="•"/>
        <a:defRPr sz="2400">
          <a:solidFill>
            <a:schemeClr val="tx1"/>
          </a:solidFill>
          <a:latin typeface="+mn-lt"/>
        </a:defRPr>
      </a:lvl3pPr>
      <a:lvl4pPr marL="1600200" indent="-228600" algn="l" rtl="0" eaLnBrk="0" fontAlgn="base" hangingPunct="0">
        <a:spcBef>
          <a:spcPct val="20000"/>
        </a:spcBef>
        <a:spcAft>
          <a:spcPct val="0"/>
        </a:spcAft>
        <a:buFont typeface="Times" pitchFamily="18" charset="0"/>
        <a:buChar char="•"/>
        <a:defRPr sz="2400">
          <a:solidFill>
            <a:schemeClr val="tx1"/>
          </a:solidFill>
          <a:latin typeface="+mn-lt"/>
        </a:defRPr>
      </a:lvl4pPr>
      <a:lvl5pPr marL="2057400" indent="-228600" algn="l" rtl="0" eaLnBrk="0" fontAlgn="base" hangingPunct="0">
        <a:spcBef>
          <a:spcPct val="20000"/>
        </a:spcBef>
        <a:spcAft>
          <a:spcPct val="0"/>
        </a:spcAft>
        <a:buFont typeface="Times" pitchFamily="18" charset="0"/>
        <a:buChar char="•"/>
        <a:defRPr sz="2400">
          <a:solidFill>
            <a:schemeClr val="tx1"/>
          </a:solidFill>
          <a:latin typeface="+mn-lt"/>
        </a:defRPr>
      </a:lvl5pPr>
      <a:lvl6pPr marL="2514600" indent="-228600" algn="l" rtl="0" fontAlgn="base">
        <a:spcBef>
          <a:spcPct val="20000"/>
        </a:spcBef>
        <a:spcAft>
          <a:spcPct val="0"/>
        </a:spcAft>
        <a:buFont typeface="Times" charset="0"/>
        <a:buChar char="•"/>
        <a:defRPr sz="2400">
          <a:solidFill>
            <a:schemeClr val="tx1"/>
          </a:solidFill>
          <a:latin typeface="+mn-lt"/>
        </a:defRPr>
      </a:lvl6pPr>
      <a:lvl7pPr marL="2971800" indent="-228600" algn="l" rtl="0" fontAlgn="base">
        <a:spcBef>
          <a:spcPct val="20000"/>
        </a:spcBef>
        <a:spcAft>
          <a:spcPct val="0"/>
        </a:spcAft>
        <a:buFont typeface="Times" charset="0"/>
        <a:buChar char="•"/>
        <a:defRPr sz="2400">
          <a:solidFill>
            <a:schemeClr val="tx1"/>
          </a:solidFill>
          <a:latin typeface="+mn-lt"/>
        </a:defRPr>
      </a:lvl7pPr>
      <a:lvl8pPr marL="3429000" indent="-228600" algn="l" rtl="0" fontAlgn="base">
        <a:spcBef>
          <a:spcPct val="20000"/>
        </a:spcBef>
        <a:spcAft>
          <a:spcPct val="0"/>
        </a:spcAft>
        <a:buFont typeface="Times" charset="0"/>
        <a:buChar char="•"/>
        <a:defRPr sz="2400">
          <a:solidFill>
            <a:schemeClr val="tx1"/>
          </a:solidFill>
          <a:latin typeface="+mn-lt"/>
        </a:defRPr>
      </a:lvl8pPr>
      <a:lvl9pPr marL="3886200" indent="-228600" algn="l" rtl="0" fontAlgn="base">
        <a:spcBef>
          <a:spcPct val="20000"/>
        </a:spcBef>
        <a:spcAft>
          <a:spcPct val="0"/>
        </a:spcAft>
        <a:buFont typeface="Times" charset="0"/>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6102349"/>
            <a:ext cx="9144000" cy="7556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mtClean="0">
              <a:solidFill>
                <a:srgbClr val="000000"/>
              </a:solidFill>
            </a:endParaRPr>
          </a:p>
        </p:txBody>
      </p:sp>
      <p:pic>
        <p:nvPicPr>
          <p:cNvPr id="1027" name="Picture 3"/>
          <p:cNvPicPr>
            <a:picLocks noChangeAspect="1" noChangeArrowheads="1"/>
          </p:cNvPicPr>
          <p:nvPr/>
        </p:nvPicPr>
        <p:blipFill>
          <a:blip r:embed="rId15">
            <a:extLst>
              <a:ext uri="{28A0092B-C50C-407E-A947-70E740481C1C}">
                <a14:useLocalDpi xmlns:a14="http://schemas.microsoft.com/office/drawing/2010/main" val="0"/>
              </a:ext>
            </a:extLst>
          </a:blip>
          <a:srcRect t="1677" b="23398"/>
          <a:stretch>
            <a:fillRect/>
          </a:stretch>
        </p:blipFill>
        <p:spPr bwMode="auto">
          <a:xfrm>
            <a:off x="6705600" y="6178549"/>
            <a:ext cx="1936750" cy="67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
                <a:solidFill>
                  <a:schemeClr val="bg1"/>
                </a:solidFill>
                <a:miter lim="800000"/>
                <a:headEnd/>
                <a:tailEnd/>
              </a14:hiddenLine>
            </a:ext>
          </a:extLst>
        </p:spPr>
      </p:pic>
      <p:sp>
        <p:nvSpPr>
          <p:cNvPr id="1028" name="Rectangle 4"/>
          <p:cNvSpPr>
            <a:spLocks noChangeArrowheads="1"/>
          </p:cNvSpPr>
          <p:nvPr/>
        </p:nvSpPr>
        <p:spPr bwMode="auto">
          <a:xfrm>
            <a:off x="0" y="5815014"/>
            <a:ext cx="9144000" cy="287337"/>
          </a:xfrm>
          <a:prstGeom prst="rect">
            <a:avLst/>
          </a:prstGeom>
          <a:solidFill>
            <a:srgbClr val="0099CC"/>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mtClean="0">
              <a:solidFill>
                <a:srgbClr val="808080"/>
              </a:solidFill>
            </a:endParaRPr>
          </a:p>
        </p:txBody>
      </p:sp>
      <p:sp>
        <p:nvSpPr>
          <p:cNvPr id="1029" name="Rectangle 5"/>
          <p:cNvSpPr>
            <a:spLocks noGrp="1" noChangeArrowheads="1"/>
          </p:cNvSpPr>
          <p:nvPr>
            <p:ph type="title"/>
          </p:nvPr>
        </p:nvSpPr>
        <p:spPr bwMode="auto">
          <a:xfrm>
            <a:off x="762000" y="358775"/>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smtClean="0"/>
              <a:t>Click to edit Master title style</a:t>
            </a:r>
          </a:p>
        </p:txBody>
      </p:sp>
      <p:sp>
        <p:nvSpPr>
          <p:cNvPr id="1030" name="Rectangle 6"/>
          <p:cNvSpPr>
            <a:spLocks noGrp="1" noChangeArrowheads="1"/>
          </p:cNvSpPr>
          <p:nvPr>
            <p:ph type="body" idx="1"/>
          </p:nvPr>
        </p:nvSpPr>
        <p:spPr bwMode="auto">
          <a:xfrm>
            <a:off x="762000" y="1828800"/>
            <a:ext cx="7772400" cy="3778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13352" name="Rectangle 8"/>
          <p:cNvSpPr>
            <a:spLocks noGrp="1" noChangeArrowheads="1"/>
          </p:cNvSpPr>
          <p:nvPr>
            <p:ph type="sldNum" sz="quarter" idx="4"/>
          </p:nvPr>
        </p:nvSpPr>
        <p:spPr bwMode="white">
          <a:xfrm>
            <a:off x="6477000" y="5837239"/>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lgn="r">
              <a:defRPr sz="1000">
                <a:latin typeface="+mn-lt"/>
              </a:defRPr>
            </a:lvl1pPr>
          </a:lstStyle>
          <a:p>
            <a:pPr>
              <a:defRPr/>
            </a:pPr>
            <a:fld id="{7ABF13EC-0587-44F5-8507-2EC2D819768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30460676"/>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p:txStyles>
    <p:titleStyle>
      <a:lvl1pPr algn="l" rtl="0" eaLnBrk="0" fontAlgn="base" hangingPunct="0">
        <a:spcBef>
          <a:spcPct val="0"/>
        </a:spcBef>
        <a:spcAft>
          <a:spcPct val="0"/>
        </a:spcAft>
        <a:defRPr sz="3200" b="1">
          <a:solidFill>
            <a:srgbClr val="0099CC"/>
          </a:solidFill>
          <a:latin typeface="+mj-lt"/>
          <a:ea typeface="+mj-ea"/>
          <a:cs typeface="+mj-cs"/>
        </a:defRPr>
      </a:lvl1pPr>
      <a:lvl2pPr algn="l" rtl="0" eaLnBrk="0" fontAlgn="base" hangingPunct="0">
        <a:spcBef>
          <a:spcPct val="0"/>
        </a:spcBef>
        <a:spcAft>
          <a:spcPct val="0"/>
        </a:spcAft>
        <a:defRPr sz="3200" b="1">
          <a:solidFill>
            <a:srgbClr val="0099CC"/>
          </a:solidFill>
          <a:latin typeface="Tahoma" pitchFamily="34" charset="0"/>
        </a:defRPr>
      </a:lvl2pPr>
      <a:lvl3pPr algn="l" rtl="0" eaLnBrk="0" fontAlgn="base" hangingPunct="0">
        <a:spcBef>
          <a:spcPct val="0"/>
        </a:spcBef>
        <a:spcAft>
          <a:spcPct val="0"/>
        </a:spcAft>
        <a:defRPr sz="3200" b="1">
          <a:solidFill>
            <a:srgbClr val="0099CC"/>
          </a:solidFill>
          <a:latin typeface="Tahoma" pitchFamily="34" charset="0"/>
        </a:defRPr>
      </a:lvl3pPr>
      <a:lvl4pPr algn="l" rtl="0" eaLnBrk="0" fontAlgn="base" hangingPunct="0">
        <a:spcBef>
          <a:spcPct val="0"/>
        </a:spcBef>
        <a:spcAft>
          <a:spcPct val="0"/>
        </a:spcAft>
        <a:defRPr sz="3200" b="1">
          <a:solidFill>
            <a:srgbClr val="0099CC"/>
          </a:solidFill>
          <a:latin typeface="Tahoma" pitchFamily="34" charset="0"/>
        </a:defRPr>
      </a:lvl4pPr>
      <a:lvl5pPr algn="l" rtl="0" eaLnBrk="0" fontAlgn="base" hangingPunct="0">
        <a:spcBef>
          <a:spcPct val="0"/>
        </a:spcBef>
        <a:spcAft>
          <a:spcPct val="0"/>
        </a:spcAft>
        <a:defRPr sz="3200" b="1">
          <a:solidFill>
            <a:srgbClr val="0099CC"/>
          </a:solidFill>
          <a:latin typeface="Tahoma" pitchFamily="34" charset="0"/>
        </a:defRPr>
      </a:lvl5pPr>
      <a:lvl6pPr marL="457200" algn="l" rtl="0" fontAlgn="base">
        <a:spcBef>
          <a:spcPct val="0"/>
        </a:spcBef>
        <a:spcAft>
          <a:spcPct val="0"/>
        </a:spcAft>
        <a:defRPr sz="3200" b="1">
          <a:solidFill>
            <a:srgbClr val="0099CC"/>
          </a:solidFill>
          <a:latin typeface="Tahoma" pitchFamily="34" charset="0"/>
        </a:defRPr>
      </a:lvl6pPr>
      <a:lvl7pPr marL="914400" algn="l" rtl="0" fontAlgn="base">
        <a:spcBef>
          <a:spcPct val="0"/>
        </a:spcBef>
        <a:spcAft>
          <a:spcPct val="0"/>
        </a:spcAft>
        <a:defRPr sz="3200" b="1">
          <a:solidFill>
            <a:srgbClr val="0099CC"/>
          </a:solidFill>
          <a:latin typeface="Tahoma" pitchFamily="34" charset="0"/>
        </a:defRPr>
      </a:lvl7pPr>
      <a:lvl8pPr marL="1371600" algn="l" rtl="0" fontAlgn="base">
        <a:spcBef>
          <a:spcPct val="0"/>
        </a:spcBef>
        <a:spcAft>
          <a:spcPct val="0"/>
        </a:spcAft>
        <a:defRPr sz="3200" b="1">
          <a:solidFill>
            <a:srgbClr val="0099CC"/>
          </a:solidFill>
          <a:latin typeface="Tahoma" pitchFamily="34" charset="0"/>
        </a:defRPr>
      </a:lvl8pPr>
      <a:lvl9pPr marL="1828800" algn="l" rtl="0" fontAlgn="base">
        <a:spcBef>
          <a:spcPct val="0"/>
        </a:spcBef>
        <a:spcAft>
          <a:spcPct val="0"/>
        </a:spcAft>
        <a:defRPr sz="3200" b="1">
          <a:solidFill>
            <a:srgbClr val="0099CC"/>
          </a:solidFill>
          <a:latin typeface="Tahoma" pitchFamily="34" charset="0"/>
        </a:defRPr>
      </a:lvl9pPr>
    </p:titleStyle>
    <p:bodyStyle>
      <a:lvl1pPr marL="342900" indent="-342900" algn="l" rtl="0" eaLnBrk="0" fontAlgn="base" hangingPunct="0">
        <a:spcBef>
          <a:spcPct val="20000"/>
        </a:spcBef>
        <a:spcAft>
          <a:spcPct val="0"/>
        </a:spcAft>
        <a:buFont typeface="Times" pitchFamily="18"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Times" pitchFamily="18" charset="0"/>
        <a:buChar char="•"/>
        <a:defRPr sz="2400">
          <a:solidFill>
            <a:schemeClr val="tx1"/>
          </a:solidFill>
          <a:latin typeface="+mn-lt"/>
        </a:defRPr>
      </a:lvl2pPr>
      <a:lvl3pPr marL="1143000" indent="-228600" algn="l" rtl="0" eaLnBrk="0" fontAlgn="base" hangingPunct="0">
        <a:spcBef>
          <a:spcPct val="20000"/>
        </a:spcBef>
        <a:spcAft>
          <a:spcPct val="0"/>
        </a:spcAft>
        <a:buFont typeface="Times" pitchFamily="18" charset="0"/>
        <a:buChar char="•"/>
        <a:defRPr sz="2400">
          <a:solidFill>
            <a:schemeClr val="tx1"/>
          </a:solidFill>
          <a:latin typeface="+mn-lt"/>
        </a:defRPr>
      </a:lvl3pPr>
      <a:lvl4pPr marL="1600200" indent="-228600" algn="l" rtl="0" eaLnBrk="0" fontAlgn="base" hangingPunct="0">
        <a:spcBef>
          <a:spcPct val="20000"/>
        </a:spcBef>
        <a:spcAft>
          <a:spcPct val="0"/>
        </a:spcAft>
        <a:buFont typeface="Times" pitchFamily="18" charset="0"/>
        <a:buChar char="•"/>
        <a:defRPr sz="2400">
          <a:solidFill>
            <a:schemeClr val="tx1"/>
          </a:solidFill>
          <a:latin typeface="+mn-lt"/>
        </a:defRPr>
      </a:lvl4pPr>
      <a:lvl5pPr marL="2057400" indent="-228600" algn="l" rtl="0" eaLnBrk="0" fontAlgn="base" hangingPunct="0">
        <a:spcBef>
          <a:spcPct val="20000"/>
        </a:spcBef>
        <a:spcAft>
          <a:spcPct val="0"/>
        </a:spcAft>
        <a:buFont typeface="Times" pitchFamily="18" charset="0"/>
        <a:buChar char="•"/>
        <a:defRPr sz="2400">
          <a:solidFill>
            <a:schemeClr val="tx1"/>
          </a:solidFill>
          <a:latin typeface="+mn-lt"/>
        </a:defRPr>
      </a:lvl5pPr>
      <a:lvl6pPr marL="2514600" indent="-228600" algn="l" rtl="0" fontAlgn="base">
        <a:spcBef>
          <a:spcPct val="20000"/>
        </a:spcBef>
        <a:spcAft>
          <a:spcPct val="0"/>
        </a:spcAft>
        <a:buFont typeface="Times" charset="0"/>
        <a:buChar char="•"/>
        <a:defRPr sz="2400">
          <a:solidFill>
            <a:schemeClr val="tx1"/>
          </a:solidFill>
          <a:latin typeface="+mn-lt"/>
        </a:defRPr>
      </a:lvl6pPr>
      <a:lvl7pPr marL="2971800" indent="-228600" algn="l" rtl="0" fontAlgn="base">
        <a:spcBef>
          <a:spcPct val="20000"/>
        </a:spcBef>
        <a:spcAft>
          <a:spcPct val="0"/>
        </a:spcAft>
        <a:buFont typeface="Times" charset="0"/>
        <a:buChar char="•"/>
        <a:defRPr sz="2400">
          <a:solidFill>
            <a:schemeClr val="tx1"/>
          </a:solidFill>
          <a:latin typeface="+mn-lt"/>
        </a:defRPr>
      </a:lvl7pPr>
      <a:lvl8pPr marL="3429000" indent="-228600" algn="l" rtl="0" fontAlgn="base">
        <a:spcBef>
          <a:spcPct val="20000"/>
        </a:spcBef>
        <a:spcAft>
          <a:spcPct val="0"/>
        </a:spcAft>
        <a:buFont typeface="Times" charset="0"/>
        <a:buChar char="•"/>
        <a:defRPr sz="2400">
          <a:solidFill>
            <a:schemeClr val="tx1"/>
          </a:solidFill>
          <a:latin typeface="+mn-lt"/>
        </a:defRPr>
      </a:lvl8pPr>
      <a:lvl9pPr marL="3886200" indent="-228600" algn="l" rtl="0" fontAlgn="base">
        <a:spcBef>
          <a:spcPct val="20000"/>
        </a:spcBef>
        <a:spcAft>
          <a:spcPct val="0"/>
        </a:spcAft>
        <a:buFont typeface="Times" charset="0"/>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457200" y="275168"/>
            <a:ext cx="8229600" cy="149013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nl-NL" smtClean="0"/>
              <a:t>This is considered to be a very long title for a powerpoint presentation</a:t>
            </a:r>
          </a:p>
        </p:txBody>
      </p:sp>
      <p:sp>
        <p:nvSpPr>
          <p:cNvPr id="1027" name="Tijdelijke aanduiding voor tekst 2"/>
          <p:cNvSpPr>
            <a:spLocks noGrp="1"/>
          </p:cNvSpPr>
          <p:nvPr>
            <p:ph type="body" idx="1"/>
          </p:nvPr>
        </p:nvSpPr>
        <p:spPr bwMode="auto">
          <a:xfrm>
            <a:off x="457200" y="1938867"/>
            <a:ext cx="8229600" cy="4417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nl-NL" smtClean="0"/>
              <a:t>Edit the style of the model</a:t>
            </a:r>
          </a:p>
          <a:p>
            <a:pPr lvl="1"/>
            <a:r>
              <a:rPr lang="nl-NL" smtClean="0"/>
              <a:t>Second level</a:t>
            </a:r>
          </a:p>
          <a:p>
            <a:pPr lvl="2"/>
            <a:r>
              <a:rPr lang="nl-NL" smtClean="0"/>
              <a:t>Third level</a:t>
            </a:r>
          </a:p>
        </p:txBody>
      </p:sp>
      <p:sp>
        <p:nvSpPr>
          <p:cNvPr id="4" name="Tijdelijke aanduiding voor datum 3"/>
          <p:cNvSpPr>
            <a:spLocks noGrp="1"/>
          </p:cNvSpPr>
          <p:nvPr>
            <p:ph type="dt" sz="half" idx="2"/>
          </p:nvPr>
        </p:nvSpPr>
        <p:spPr>
          <a:xfrm>
            <a:off x="457200" y="6356353"/>
            <a:ext cx="2133600" cy="366183"/>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defTabSz="457200" eaLnBrk="1" hangingPunct="1">
              <a:defRPr/>
            </a:pPr>
            <a:fld id="{E96A3EDC-0072-4FE0-8A39-E83CBE50CBAC}" type="datetimeFigureOut">
              <a:rPr lang="nl-NL">
                <a:solidFill>
                  <a:srgbClr val="545454">
                    <a:tint val="75000"/>
                  </a:srgbClr>
                </a:solidFill>
              </a:rPr>
              <a:pPr defTabSz="457200" eaLnBrk="1" hangingPunct="1">
                <a:defRPr/>
              </a:pPr>
              <a:t>24-4-2023</a:t>
            </a:fld>
            <a:endParaRPr lang="nl-NL">
              <a:solidFill>
                <a:srgbClr val="545454">
                  <a:tint val="75000"/>
                </a:srgbClr>
              </a:solidFill>
            </a:endParaRPr>
          </a:p>
        </p:txBody>
      </p:sp>
      <p:sp>
        <p:nvSpPr>
          <p:cNvPr id="5" name="Tijdelijke aanduiding voor voettekst 4"/>
          <p:cNvSpPr>
            <a:spLocks noGrp="1"/>
          </p:cNvSpPr>
          <p:nvPr>
            <p:ph type="ftr" sz="quarter" idx="3"/>
          </p:nvPr>
        </p:nvSpPr>
        <p:spPr>
          <a:xfrm>
            <a:off x="3124200" y="6356353"/>
            <a:ext cx="2895600" cy="366183"/>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defTabSz="457200" eaLnBrk="1" hangingPunct="1">
              <a:defRPr/>
            </a:pPr>
            <a:endParaRPr lang="nl-NL">
              <a:solidFill>
                <a:srgbClr val="545454">
                  <a:tint val="75000"/>
                </a:srgbClr>
              </a:solidFill>
            </a:endParaRPr>
          </a:p>
        </p:txBody>
      </p:sp>
      <p:sp>
        <p:nvSpPr>
          <p:cNvPr id="6" name="Tijdelijke aanduiding voor dianummer 5"/>
          <p:cNvSpPr>
            <a:spLocks noGrp="1"/>
          </p:cNvSpPr>
          <p:nvPr>
            <p:ph type="sldNum" sz="quarter" idx="4"/>
          </p:nvPr>
        </p:nvSpPr>
        <p:spPr>
          <a:xfrm>
            <a:off x="6553200" y="6356353"/>
            <a:ext cx="2133600" cy="366183"/>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defTabSz="457200" eaLnBrk="1" hangingPunct="1">
              <a:defRPr/>
            </a:pPr>
            <a:fld id="{4A01556A-55D9-4640-A2E4-9741982061DE}" type="slidenum">
              <a:rPr lang="nl-NL">
                <a:solidFill>
                  <a:srgbClr val="545454">
                    <a:tint val="75000"/>
                  </a:srgbClr>
                </a:solidFill>
              </a:rPr>
              <a:pPr defTabSz="457200" eaLnBrk="1" hangingPunct="1">
                <a:defRPr/>
              </a:pPr>
              <a:t>‹#›</a:t>
            </a:fld>
            <a:endParaRPr lang="nl-NL">
              <a:solidFill>
                <a:srgbClr val="545454">
                  <a:tint val="75000"/>
                </a:srgbClr>
              </a:solidFill>
            </a:endParaRPr>
          </a:p>
        </p:txBody>
      </p:sp>
      <p:sp>
        <p:nvSpPr>
          <p:cNvPr id="8" name="Rectangle 28"/>
          <p:cNvSpPr>
            <a:spLocks noChangeArrowheads="1"/>
          </p:cNvSpPr>
          <p:nvPr/>
        </p:nvSpPr>
        <p:spPr bwMode="auto">
          <a:xfrm>
            <a:off x="2" y="2"/>
            <a:ext cx="334963" cy="1572684"/>
          </a:xfrm>
          <a:prstGeom prst="rect">
            <a:avLst/>
          </a:prstGeom>
          <a:solidFill>
            <a:srgbClr val="00A6D6"/>
          </a:solidFill>
          <a:ln w="9525">
            <a:noFill/>
            <a:miter lim="800000"/>
            <a:headEnd/>
            <a:tailEnd/>
          </a:ln>
          <a:effectLst/>
        </p:spPr>
        <p:txBody>
          <a:bodyPr wrap="none" anchor="ctr"/>
          <a:lstStyle/>
          <a:p>
            <a:pPr defTabSz="457200" eaLnBrk="1" fontAlgn="auto" hangingPunct="1">
              <a:spcBef>
                <a:spcPts val="0"/>
              </a:spcBef>
              <a:spcAft>
                <a:spcPts val="0"/>
              </a:spcAft>
              <a:defRPr/>
            </a:pPr>
            <a:endParaRPr lang="nl-NL" sz="1800" dirty="0">
              <a:solidFill>
                <a:srgbClr val="00A6D6"/>
              </a:solidFill>
              <a:latin typeface="Tahoma" pitchFamily="34" charset="0"/>
            </a:endParaRPr>
          </a:p>
        </p:txBody>
      </p:sp>
    </p:spTree>
    <p:extLst>
      <p:ext uri="{BB962C8B-B14F-4D97-AF65-F5344CB8AC3E}">
        <p14:creationId xmlns:p14="http://schemas.microsoft.com/office/powerpoint/2010/main" val="811727844"/>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Lst>
  <p:timing>
    <p:tnLst>
      <p:par>
        <p:cTn id="1" dur="indefinite" restart="never" nodeType="tmRoot"/>
      </p:par>
    </p:tnLst>
  </p:timing>
  <p:txStyles>
    <p:titleStyle>
      <a:lvl1pPr algn="l" defTabSz="457200" rtl="0" fontAlgn="base">
        <a:spcBef>
          <a:spcPct val="0"/>
        </a:spcBef>
        <a:spcAft>
          <a:spcPct val="0"/>
        </a:spcAft>
        <a:defRPr sz="3200" b="1" kern="1200">
          <a:solidFill>
            <a:srgbClr val="00A6D6"/>
          </a:solidFill>
          <a:latin typeface="Calibri"/>
          <a:ea typeface="+mj-ea"/>
          <a:cs typeface="Calibri"/>
        </a:defRPr>
      </a:lvl1pPr>
      <a:lvl2pPr algn="l" defTabSz="457200" rtl="0" fontAlgn="base">
        <a:spcBef>
          <a:spcPct val="0"/>
        </a:spcBef>
        <a:spcAft>
          <a:spcPct val="0"/>
        </a:spcAft>
        <a:defRPr sz="3200" b="1">
          <a:solidFill>
            <a:srgbClr val="00A6D6"/>
          </a:solidFill>
          <a:latin typeface="Calibri" pitchFamily="34" charset="0"/>
        </a:defRPr>
      </a:lvl2pPr>
      <a:lvl3pPr algn="l" defTabSz="457200" rtl="0" fontAlgn="base">
        <a:spcBef>
          <a:spcPct val="0"/>
        </a:spcBef>
        <a:spcAft>
          <a:spcPct val="0"/>
        </a:spcAft>
        <a:defRPr sz="3200" b="1">
          <a:solidFill>
            <a:srgbClr val="00A6D6"/>
          </a:solidFill>
          <a:latin typeface="Calibri" pitchFamily="34" charset="0"/>
        </a:defRPr>
      </a:lvl3pPr>
      <a:lvl4pPr algn="l" defTabSz="457200" rtl="0" fontAlgn="base">
        <a:spcBef>
          <a:spcPct val="0"/>
        </a:spcBef>
        <a:spcAft>
          <a:spcPct val="0"/>
        </a:spcAft>
        <a:defRPr sz="3200" b="1">
          <a:solidFill>
            <a:srgbClr val="00A6D6"/>
          </a:solidFill>
          <a:latin typeface="Calibri" pitchFamily="34" charset="0"/>
        </a:defRPr>
      </a:lvl4pPr>
      <a:lvl5pPr algn="l" defTabSz="457200" rtl="0" fontAlgn="base">
        <a:spcBef>
          <a:spcPct val="0"/>
        </a:spcBef>
        <a:spcAft>
          <a:spcPct val="0"/>
        </a:spcAft>
        <a:defRPr sz="3200" b="1">
          <a:solidFill>
            <a:srgbClr val="00A6D6"/>
          </a:solidFill>
          <a:latin typeface="Calibri" pitchFamily="34" charset="0"/>
        </a:defRPr>
      </a:lvl5pPr>
      <a:lvl6pPr marL="457200" algn="l" defTabSz="457200" rtl="0" fontAlgn="base">
        <a:spcBef>
          <a:spcPct val="0"/>
        </a:spcBef>
        <a:spcAft>
          <a:spcPct val="0"/>
        </a:spcAft>
        <a:defRPr sz="3200" b="1">
          <a:solidFill>
            <a:srgbClr val="00A6D6"/>
          </a:solidFill>
          <a:latin typeface="Calibri" pitchFamily="34" charset="0"/>
        </a:defRPr>
      </a:lvl6pPr>
      <a:lvl7pPr marL="914400" algn="l" defTabSz="457200" rtl="0" fontAlgn="base">
        <a:spcBef>
          <a:spcPct val="0"/>
        </a:spcBef>
        <a:spcAft>
          <a:spcPct val="0"/>
        </a:spcAft>
        <a:defRPr sz="3200" b="1">
          <a:solidFill>
            <a:srgbClr val="00A6D6"/>
          </a:solidFill>
          <a:latin typeface="Calibri" pitchFamily="34" charset="0"/>
        </a:defRPr>
      </a:lvl7pPr>
      <a:lvl8pPr marL="1371600" algn="l" defTabSz="457200" rtl="0" fontAlgn="base">
        <a:spcBef>
          <a:spcPct val="0"/>
        </a:spcBef>
        <a:spcAft>
          <a:spcPct val="0"/>
        </a:spcAft>
        <a:defRPr sz="3200" b="1">
          <a:solidFill>
            <a:srgbClr val="00A6D6"/>
          </a:solidFill>
          <a:latin typeface="Calibri" pitchFamily="34" charset="0"/>
        </a:defRPr>
      </a:lvl8pPr>
      <a:lvl9pPr marL="1828800" algn="l" defTabSz="457200" rtl="0" fontAlgn="base">
        <a:spcBef>
          <a:spcPct val="0"/>
        </a:spcBef>
        <a:spcAft>
          <a:spcPct val="0"/>
        </a:spcAft>
        <a:defRPr sz="3200" b="1">
          <a:solidFill>
            <a:srgbClr val="00A6D6"/>
          </a:solidFill>
          <a:latin typeface="Calibri" pitchFamily="34" charset="0"/>
        </a:defRPr>
      </a:lvl9pPr>
    </p:titleStyle>
    <p:bodyStyle>
      <a:lvl1pPr indent="-342900" algn="l" defTabSz="457200" rtl="0" fontAlgn="base">
        <a:spcBef>
          <a:spcPct val="20000"/>
        </a:spcBef>
        <a:spcAft>
          <a:spcPct val="0"/>
        </a:spcAft>
        <a:buFont typeface="Arial" charset="0"/>
        <a:defRPr sz="2400" kern="1200">
          <a:solidFill>
            <a:srgbClr val="3C3C3C"/>
          </a:solidFill>
          <a:latin typeface="Calibri"/>
          <a:ea typeface="+mn-ea"/>
          <a:cs typeface="Calibri"/>
        </a:defRPr>
      </a:lvl1pPr>
      <a:lvl2pPr marL="742950" indent="-285750" algn="l" defTabSz="457200" rtl="0" fontAlgn="base">
        <a:spcBef>
          <a:spcPct val="20000"/>
        </a:spcBef>
        <a:spcAft>
          <a:spcPct val="0"/>
        </a:spcAft>
        <a:buFont typeface="Arial" charset="0"/>
        <a:buChar char="–"/>
        <a:defRPr sz="2400" kern="1200">
          <a:solidFill>
            <a:srgbClr val="3C3C3C"/>
          </a:solidFill>
          <a:latin typeface="Calibri"/>
          <a:ea typeface="+mn-ea"/>
          <a:cs typeface="Calibri"/>
        </a:defRPr>
      </a:lvl2pPr>
      <a:lvl3pPr marL="1143000" indent="-228600" algn="l" defTabSz="457200" rtl="0" fontAlgn="base">
        <a:spcBef>
          <a:spcPct val="20000"/>
        </a:spcBef>
        <a:spcAft>
          <a:spcPct val="0"/>
        </a:spcAft>
        <a:buFont typeface="Arial" charset="0"/>
        <a:buChar char="•"/>
        <a:defRPr sz="2400" kern="1200">
          <a:solidFill>
            <a:srgbClr val="3C3C3C"/>
          </a:solidFill>
          <a:latin typeface="Calibri"/>
          <a:ea typeface="+mn-ea"/>
          <a:cs typeface="Calibri"/>
        </a:defRPr>
      </a:lvl3pPr>
      <a:lvl4pPr marL="1600200" indent="-228600" algn="l" defTabSz="457200" rtl="0" fontAlgn="base">
        <a:spcBef>
          <a:spcPct val="20000"/>
        </a:spcBef>
        <a:spcAft>
          <a:spcPct val="0"/>
        </a:spcAft>
        <a:buFont typeface="Arial" charset="0"/>
        <a:buChar char="–"/>
        <a:defRPr sz="2000" kern="1200">
          <a:solidFill>
            <a:schemeClr val="bg1"/>
          </a:solidFill>
          <a:latin typeface="Tahoma"/>
          <a:ea typeface="+mn-ea"/>
          <a:cs typeface="Tahoma"/>
        </a:defRPr>
      </a:lvl4pPr>
      <a:lvl5pPr marL="2057400" indent="-228600" algn="l" defTabSz="457200" rtl="0" fontAlgn="base">
        <a:spcBef>
          <a:spcPct val="20000"/>
        </a:spcBef>
        <a:spcAft>
          <a:spcPct val="0"/>
        </a:spcAft>
        <a:buFont typeface="Arial" charset="0"/>
        <a:buChar char="»"/>
        <a:defRPr sz="2000" kern="1200">
          <a:solidFill>
            <a:schemeClr val="bg1"/>
          </a:solidFill>
          <a:latin typeface="Tahoma"/>
          <a:ea typeface="+mn-ea"/>
          <a:cs typeface="Tahom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457200" y="275167"/>
            <a:ext cx="8229600" cy="149013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nl-NL" smtClean="0"/>
              <a:t>This is considered to be a very long title for a powerpoint presentation</a:t>
            </a:r>
          </a:p>
        </p:txBody>
      </p:sp>
      <p:sp>
        <p:nvSpPr>
          <p:cNvPr id="1027" name="Tijdelijke aanduiding voor tekst 2"/>
          <p:cNvSpPr>
            <a:spLocks noGrp="1"/>
          </p:cNvSpPr>
          <p:nvPr>
            <p:ph type="body" idx="1"/>
          </p:nvPr>
        </p:nvSpPr>
        <p:spPr bwMode="auto">
          <a:xfrm>
            <a:off x="457200" y="1938867"/>
            <a:ext cx="8229600" cy="4417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nl-NL" smtClean="0"/>
              <a:t>Edit the style of the model</a:t>
            </a:r>
          </a:p>
          <a:p>
            <a:pPr lvl="1"/>
            <a:r>
              <a:rPr lang="nl-NL" smtClean="0"/>
              <a:t>Second level</a:t>
            </a:r>
          </a:p>
          <a:p>
            <a:pPr lvl="2"/>
            <a:r>
              <a:rPr lang="nl-NL" smtClean="0"/>
              <a:t>Third level</a:t>
            </a:r>
          </a:p>
        </p:txBody>
      </p:sp>
      <p:sp>
        <p:nvSpPr>
          <p:cNvPr id="4" name="Tijdelijke aanduiding voor datum 3"/>
          <p:cNvSpPr>
            <a:spLocks noGrp="1"/>
          </p:cNvSpPr>
          <p:nvPr>
            <p:ph type="dt" sz="half" idx="2"/>
          </p:nvPr>
        </p:nvSpPr>
        <p:spPr>
          <a:xfrm>
            <a:off x="457200" y="6356351"/>
            <a:ext cx="2133600" cy="366183"/>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defTabSz="457200" eaLnBrk="1" hangingPunct="1">
              <a:defRPr/>
            </a:pPr>
            <a:fld id="{E96A3EDC-0072-4FE0-8A39-E83CBE50CBAC}" type="datetimeFigureOut">
              <a:rPr lang="nl-NL">
                <a:solidFill>
                  <a:srgbClr val="545454">
                    <a:tint val="75000"/>
                  </a:srgbClr>
                </a:solidFill>
              </a:rPr>
              <a:pPr defTabSz="457200" eaLnBrk="1" hangingPunct="1">
                <a:defRPr/>
              </a:pPr>
              <a:t>24-4-2023</a:t>
            </a:fld>
            <a:endParaRPr lang="nl-NL">
              <a:solidFill>
                <a:srgbClr val="545454">
                  <a:tint val="75000"/>
                </a:srgbClr>
              </a:solidFill>
            </a:endParaRPr>
          </a:p>
        </p:txBody>
      </p:sp>
      <p:sp>
        <p:nvSpPr>
          <p:cNvPr id="5" name="Tijdelijke aanduiding voor voettekst 4"/>
          <p:cNvSpPr>
            <a:spLocks noGrp="1"/>
          </p:cNvSpPr>
          <p:nvPr>
            <p:ph type="ftr" sz="quarter" idx="3"/>
          </p:nvPr>
        </p:nvSpPr>
        <p:spPr>
          <a:xfrm>
            <a:off x="3124200" y="6356351"/>
            <a:ext cx="2895600" cy="366183"/>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defTabSz="457200" eaLnBrk="1" hangingPunct="1">
              <a:defRPr/>
            </a:pPr>
            <a:endParaRPr lang="nl-NL">
              <a:solidFill>
                <a:srgbClr val="545454">
                  <a:tint val="75000"/>
                </a:srgbClr>
              </a:solidFill>
            </a:endParaRPr>
          </a:p>
        </p:txBody>
      </p:sp>
      <p:sp>
        <p:nvSpPr>
          <p:cNvPr id="6" name="Tijdelijke aanduiding voor dianummer 5"/>
          <p:cNvSpPr>
            <a:spLocks noGrp="1"/>
          </p:cNvSpPr>
          <p:nvPr>
            <p:ph type="sldNum" sz="quarter" idx="4"/>
          </p:nvPr>
        </p:nvSpPr>
        <p:spPr>
          <a:xfrm>
            <a:off x="6553200" y="6356351"/>
            <a:ext cx="2133600" cy="366183"/>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defTabSz="457200" eaLnBrk="1" hangingPunct="1">
              <a:defRPr/>
            </a:pPr>
            <a:fld id="{4A01556A-55D9-4640-A2E4-9741982061DE}" type="slidenum">
              <a:rPr lang="nl-NL">
                <a:solidFill>
                  <a:srgbClr val="545454">
                    <a:tint val="75000"/>
                  </a:srgbClr>
                </a:solidFill>
              </a:rPr>
              <a:pPr defTabSz="457200" eaLnBrk="1" hangingPunct="1">
                <a:defRPr/>
              </a:pPr>
              <a:t>‹#›</a:t>
            </a:fld>
            <a:endParaRPr lang="nl-NL">
              <a:solidFill>
                <a:srgbClr val="545454">
                  <a:tint val="75000"/>
                </a:srgbClr>
              </a:solidFill>
            </a:endParaRPr>
          </a:p>
        </p:txBody>
      </p:sp>
      <p:sp>
        <p:nvSpPr>
          <p:cNvPr id="8" name="Rectangle 28"/>
          <p:cNvSpPr>
            <a:spLocks noChangeArrowheads="1"/>
          </p:cNvSpPr>
          <p:nvPr/>
        </p:nvSpPr>
        <p:spPr bwMode="auto">
          <a:xfrm>
            <a:off x="1" y="1"/>
            <a:ext cx="334963" cy="1572684"/>
          </a:xfrm>
          <a:prstGeom prst="rect">
            <a:avLst/>
          </a:prstGeom>
          <a:solidFill>
            <a:srgbClr val="00A6D6"/>
          </a:solidFill>
          <a:ln w="9525">
            <a:noFill/>
            <a:miter lim="800000"/>
            <a:headEnd/>
            <a:tailEnd/>
          </a:ln>
          <a:effectLst/>
        </p:spPr>
        <p:txBody>
          <a:bodyPr wrap="none" anchor="ctr"/>
          <a:lstStyle/>
          <a:p>
            <a:pPr defTabSz="457200" eaLnBrk="1" fontAlgn="auto" hangingPunct="1">
              <a:spcBef>
                <a:spcPts val="0"/>
              </a:spcBef>
              <a:spcAft>
                <a:spcPts val="0"/>
              </a:spcAft>
              <a:defRPr/>
            </a:pPr>
            <a:endParaRPr lang="nl-NL" sz="1800" dirty="0">
              <a:solidFill>
                <a:srgbClr val="00A6D6"/>
              </a:solidFill>
              <a:latin typeface="Tahoma" pitchFamily="34" charset="0"/>
            </a:endParaRPr>
          </a:p>
        </p:txBody>
      </p:sp>
    </p:spTree>
    <p:extLst>
      <p:ext uri="{BB962C8B-B14F-4D97-AF65-F5344CB8AC3E}">
        <p14:creationId xmlns:p14="http://schemas.microsoft.com/office/powerpoint/2010/main" val="576602332"/>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Lst>
  <p:timing>
    <p:tnLst>
      <p:par>
        <p:cTn id="1" dur="indefinite" restart="never" nodeType="tmRoot"/>
      </p:par>
    </p:tnLst>
  </p:timing>
  <p:txStyles>
    <p:titleStyle>
      <a:lvl1pPr algn="l" defTabSz="457200" rtl="0" fontAlgn="base">
        <a:spcBef>
          <a:spcPct val="0"/>
        </a:spcBef>
        <a:spcAft>
          <a:spcPct val="0"/>
        </a:spcAft>
        <a:defRPr sz="3200" b="1" kern="1200">
          <a:solidFill>
            <a:srgbClr val="00A6D6"/>
          </a:solidFill>
          <a:latin typeface="Calibri"/>
          <a:ea typeface="+mj-ea"/>
          <a:cs typeface="Calibri"/>
        </a:defRPr>
      </a:lvl1pPr>
      <a:lvl2pPr algn="l" defTabSz="457200" rtl="0" fontAlgn="base">
        <a:spcBef>
          <a:spcPct val="0"/>
        </a:spcBef>
        <a:spcAft>
          <a:spcPct val="0"/>
        </a:spcAft>
        <a:defRPr sz="3200" b="1">
          <a:solidFill>
            <a:srgbClr val="00A6D6"/>
          </a:solidFill>
          <a:latin typeface="Calibri" pitchFamily="34" charset="0"/>
        </a:defRPr>
      </a:lvl2pPr>
      <a:lvl3pPr algn="l" defTabSz="457200" rtl="0" fontAlgn="base">
        <a:spcBef>
          <a:spcPct val="0"/>
        </a:spcBef>
        <a:spcAft>
          <a:spcPct val="0"/>
        </a:spcAft>
        <a:defRPr sz="3200" b="1">
          <a:solidFill>
            <a:srgbClr val="00A6D6"/>
          </a:solidFill>
          <a:latin typeface="Calibri" pitchFamily="34" charset="0"/>
        </a:defRPr>
      </a:lvl3pPr>
      <a:lvl4pPr algn="l" defTabSz="457200" rtl="0" fontAlgn="base">
        <a:spcBef>
          <a:spcPct val="0"/>
        </a:spcBef>
        <a:spcAft>
          <a:spcPct val="0"/>
        </a:spcAft>
        <a:defRPr sz="3200" b="1">
          <a:solidFill>
            <a:srgbClr val="00A6D6"/>
          </a:solidFill>
          <a:latin typeface="Calibri" pitchFamily="34" charset="0"/>
        </a:defRPr>
      </a:lvl4pPr>
      <a:lvl5pPr algn="l" defTabSz="457200" rtl="0" fontAlgn="base">
        <a:spcBef>
          <a:spcPct val="0"/>
        </a:spcBef>
        <a:spcAft>
          <a:spcPct val="0"/>
        </a:spcAft>
        <a:defRPr sz="3200" b="1">
          <a:solidFill>
            <a:srgbClr val="00A6D6"/>
          </a:solidFill>
          <a:latin typeface="Calibri" pitchFamily="34" charset="0"/>
        </a:defRPr>
      </a:lvl5pPr>
      <a:lvl6pPr marL="457200" algn="l" defTabSz="457200" rtl="0" fontAlgn="base">
        <a:spcBef>
          <a:spcPct val="0"/>
        </a:spcBef>
        <a:spcAft>
          <a:spcPct val="0"/>
        </a:spcAft>
        <a:defRPr sz="3200" b="1">
          <a:solidFill>
            <a:srgbClr val="00A6D6"/>
          </a:solidFill>
          <a:latin typeface="Calibri" pitchFamily="34" charset="0"/>
        </a:defRPr>
      </a:lvl6pPr>
      <a:lvl7pPr marL="914400" algn="l" defTabSz="457200" rtl="0" fontAlgn="base">
        <a:spcBef>
          <a:spcPct val="0"/>
        </a:spcBef>
        <a:spcAft>
          <a:spcPct val="0"/>
        </a:spcAft>
        <a:defRPr sz="3200" b="1">
          <a:solidFill>
            <a:srgbClr val="00A6D6"/>
          </a:solidFill>
          <a:latin typeface="Calibri" pitchFamily="34" charset="0"/>
        </a:defRPr>
      </a:lvl7pPr>
      <a:lvl8pPr marL="1371600" algn="l" defTabSz="457200" rtl="0" fontAlgn="base">
        <a:spcBef>
          <a:spcPct val="0"/>
        </a:spcBef>
        <a:spcAft>
          <a:spcPct val="0"/>
        </a:spcAft>
        <a:defRPr sz="3200" b="1">
          <a:solidFill>
            <a:srgbClr val="00A6D6"/>
          </a:solidFill>
          <a:latin typeface="Calibri" pitchFamily="34" charset="0"/>
        </a:defRPr>
      </a:lvl8pPr>
      <a:lvl9pPr marL="1828800" algn="l" defTabSz="457200" rtl="0" fontAlgn="base">
        <a:spcBef>
          <a:spcPct val="0"/>
        </a:spcBef>
        <a:spcAft>
          <a:spcPct val="0"/>
        </a:spcAft>
        <a:defRPr sz="3200" b="1">
          <a:solidFill>
            <a:srgbClr val="00A6D6"/>
          </a:solidFill>
          <a:latin typeface="Calibri" pitchFamily="34" charset="0"/>
        </a:defRPr>
      </a:lvl9pPr>
    </p:titleStyle>
    <p:bodyStyle>
      <a:lvl1pPr indent="-342900" algn="l" defTabSz="457200" rtl="0" fontAlgn="base">
        <a:spcBef>
          <a:spcPct val="20000"/>
        </a:spcBef>
        <a:spcAft>
          <a:spcPct val="0"/>
        </a:spcAft>
        <a:buFont typeface="Arial" charset="0"/>
        <a:defRPr sz="2400" kern="1200">
          <a:solidFill>
            <a:srgbClr val="3C3C3C"/>
          </a:solidFill>
          <a:latin typeface="Calibri"/>
          <a:ea typeface="+mn-ea"/>
          <a:cs typeface="Calibri"/>
        </a:defRPr>
      </a:lvl1pPr>
      <a:lvl2pPr marL="742950" indent="-285750" algn="l" defTabSz="457200" rtl="0" fontAlgn="base">
        <a:spcBef>
          <a:spcPct val="20000"/>
        </a:spcBef>
        <a:spcAft>
          <a:spcPct val="0"/>
        </a:spcAft>
        <a:buFont typeface="Arial" charset="0"/>
        <a:buChar char="–"/>
        <a:defRPr sz="2400" kern="1200">
          <a:solidFill>
            <a:srgbClr val="3C3C3C"/>
          </a:solidFill>
          <a:latin typeface="Calibri"/>
          <a:ea typeface="+mn-ea"/>
          <a:cs typeface="Calibri"/>
        </a:defRPr>
      </a:lvl2pPr>
      <a:lvl3pPr marL="1143000" indent="-228600" algn="l" defTabSz="457200" rtl="0" fontAlgn="base">
        <a:spcBef>
          <a:spcPct val="20000"/>
        </a:spcBef>
        <a:spcAft>
          <a:spcPct val="0"/>
        </a:spcAft>
        <a:buFont typeface="Arial" charset="0"/>
        <a:buChar char="•"/>
        <a:defRPr sz="2400" kern="1200">
          <a:solidFill>
            <a:srgbClr val="3C3C3C"/>
          </a:solidFill>
          <a:latin typeface="Calibri"/>
          <a:ea typeface="+mn-ea"/>
          <a:cs typeface="Calibri"/>
        </a:defRPr>
      </a:lvl3pPr>
      <a:lvl4pPr marL="1600200" indent="-228600" algn="l" defTabSz="457200" rtl="0" fontAlgn="base">
        <a:spcBef>
          <a:spcPct val="20000"/>
        </a:spcBef>
        <a:spcAft>
          <a:spcPct val="0"/>
        </a:spcAft>
        <a:buFont typeface="Arial" charset="0"/>
        <a:buChar char="–"/>
        <a:defRPr sz="2000" kern="1200">
          <a:solidFill>
            <a:schemeClr val="bg1"/>
          </a:solidFill>
          <a:latin typeface="Tahoma"/>
          <a:ea typeface="+mn-ea"/>
          <a:cs typeface="Tahoma"/>
        </a:defRPr>
      </a:lvl4pPr>
      <a:lvl5pPr marL="2057400" indent="-228600" algn="l" defTabSz="457200" rtl="0" fontAlgn="base">
        <a:spcBef>
          <a:spcPct val="20000"/>
        </a:spcBef>
        <a:spcAft>
          <a:spcPct val="0"/>
        </a:spcAft>
        <a:buFont typeface="Arial" charset="0"/>
        <a:buChar char="»"/>
        <a:defRPr sz="2000" kern="1200">
          <a:solidFill>
            <a:schemeClr val="bg1"/>
          </a:solidFill>
          <a:latin typeface="Tahoma"/>
          <a:ea typeface="+mn-ea"/>
          <a:cs typeface="Tahom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3346" name="Rectangle 2"/>
          <p:cNvSpPr>
            <a:spLocks noChangeArrowheads="1"/>
          </p:cNvSpPr>
          <p:nvPr/>
        </p:nvSpPr>
        <p:spPr bwMode="auto">
          <a:xfrm>
            <a:off x="0" y="6102349"/>
            <a:ext cx="9144000" cy="755651"/>
          </a:xfrm>
          <a:prstGeom prst="rect">
            <a:avLst/>
          </a:prstGeom>
          <a:solidFill>
            <a:schemeClr val="bg1"/>
          </a:solidFill>
          <a:ln w="9525">
            <a:noFill/>
            <a:miter lim="800000"/>
            <a:headEnd/>
            <a:tailEnd/>
          </a:ln>
          <a:effectLst/>
        </p:spPr>
        <p:txBody>
          <a:bodyPr wrap="none" anchor="ctr"/>
          <a:lstStyle/>
          <a:p>
            <a:endParaRPr lang="nl-NL">
              <a:solidFill>
                <a:srgbClr val="000000"/>
              </a:solidFill>
            </a:endParaRPr>
          </a:p>
        </p:txBody>
      </p:sp>
      <p:pic>
        <p:nvPicPr>
          <p:cNvPr id="313347" name="Picture 3"/>
          <p:cNvPicPr>
            <a:picLocks noChangeAspect="1" noChangeArrowheads="1"/>
          </p:cNvPicPr>
          <p:nvPr/>
        </p:nvPicPr>
        <p:blipFill>
          <a:blip r:embed="rId15" cstate="print"/>
          <a:srcRect t="1677" b="23398"/>
          <a:stretch>
            <a:fillRect/>
          </a:stretch>
        </p:blipFill>
        <p:spPr bwMode="auto">
          <a:xfrm>
            <a:off x="6705600" y="6178549"/>
            <a:ext cx="1936750" cy="679451"/>
          </a:xfrm>
          <a:prstGeom prst="rect">
            <a:avLst/>
          </a:prstGeom>
          <a:noFill/>
          <a:ln w="127">
            <a:noFill/>
            <a:miter lim="800000"/>
            <a:headEnd/>
            <a:tailEnd/>
          </a:ln>
        </p:spPr>
      </p:pic>
      <p:sp>
        <p:nvSpPr>
          <p:cNvPr id="313348" name="Rectangle 4"/>
          <p:cNvSpPr>
            <a:spLocks noChangeArrowheads="1"/>
          </p:cNvSpPr>
          <p:nvPr/>
        </p:nvSpPr>
        <p:spPr bwMode="auto">
          <a:xfrm>
            <a:off x="0" y="5815014"/>
            <a:ext cx="9144000" cy="287337"/>
          </a:xfrm>
          <a:prstGeom prst="rect">
            <a:avLst/>
          </a:prstGeom>
          <a:solidFill>
            <a:srgbClr val="0099CC"/>
          </a:solidFill>
          <a:ln w="9525">
            <a:solidFill>
              <a:srgbClr val="0099CC"/>
            </a:solidFill>
            <a:miter lim="800000"/>
            <a:headEnd/>
            <a:tailEnd/>
          </a:ln>
          <a:effectLst/>
        </p:spPr>
        <p:txBody>
          <a:bodyPr wrap="none" anchor="ctr"/>
          <a:lstStyle/>
          <a:p>
            <a:pPr algn="ctr"/>
            <a:endParaRPr lang="en-US">
              <a:solidFill>
                <a:srgbClr val="808080"/>
              </a:solidFill>
            </a:endParaRPr>
          </a:p>
        </p:txBody>
      </p:sp>
      <p:sp>
        <p:nvSpPr>
          <p:cNvPr id="313349" name="Rectangle 5"/>
          <p:cNvSpPr>
            <a:spLocks noGrp="1" noChangeArrowheads="1"/>
          </p:cNvSpPr>
          <p:nvPr>
            <p:ph type="title"/>
          </p:nvPr>
        </p:nvSpPr>
        <p:spPr bwMode="auto">
          <a:xfrm>
            <a:off x="762000" y="358775"/>
            <a:ext cx="7772400" cy="11430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p>
            <a:pPr lvl="0"/>
            <a:r>
              <a:rPr lang="en-US" smtClean="0"/>
              <a:t>Click to edit Master title style</a:t>
            </a:r>
          </a:p>
        </p:txBody>
      </p:sp>
      <p:sp>
        <p:nvSpPr>
          <p:cNvPr id="313350" name="Rectangle 6"/>
          <p:cNvSpPr>
            <a:spLocks noGrp="1" noChangeArrowheads="1"/>
          </p:cNvSpPr>
          <p:nvPr>
            <p:ph type="body" idx="1"/>
          </p:nvPr>
        </p:nvSpPr>
        <p:spPr bwMode="auto">
          <a:xfrm>
            <a:off x="762000" y="1828800"/>
            <a:ext cx="7772400" cy="3778251"/>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13352" name="Rectangle 8"/>
          <p:cNvSpPr>
            <a:spLocks noGrp="1" noChangeArrowheads="1"/>
          </p:cNvSpPr>
          <p:nvPr>
            <p:ph type="sldNum" sz="quarter" idx="4"/>
          </p:nvPr>
        </p:nvSpPr>
        <p:spPr bwMode="white">
          <a:xfrm>
            <a:off x="6477000" y="5837239"/>
            <a:ext cx="1905000" cy="2286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algn="r">
              <a:defRPr sz="1000">
                <a:latin typeface="+mn-lt"/>
              </a:defRPr>
            </a:lvl1pPr>
          </a:lstStyle>
          <a:p>
            <a:fld id="{30139F0E-BD20-4DF9-8076-0B0F02B918C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29473286"/>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Lst>
  <p:txStyles>
    <p:titleStyle>
      <a:lvl1pPr algn="l" rtl="0" fontAlgn="base">
        <a:spcBef>
          <a:spcPct val="0"/>
        </a:spcBef>
        <a:spcAft>
          <a:spcPct val="0"/>
        </a:spcAft>
        <a:defRPr sz="3200" b="1">
          <a:solidFill>
            <a:srgbClr val="0099CC"/>
          </a:solidFill>
          <a:latin typeface="+mj-lt"/>
          <a:ea typeface="+mj-ea"/>
          <a:cs typeface="+mj-cs"/>
        </a:defRPr>
      </a:lvl1pPr>
      <a:lvl2pPr algn="l" rtl="0" fontAlgn="base">
        <a:spcBef>
          <a:spcPct val="0"/>
        </a:spcBef>
        <a:spcAft>
          <a:spcPct val="0"/>
        </a:spcAft>
        <a:defRPr sz="3200" b="1">
          <a:solidFill>
            <a:srgbClr val="0099CC"/>
          </a:solidFill>
          <a:latin typeface="Tahoma" pitchFamily="34" charset="0"/>
        </a:defRPr>
      </a:lvl2pPr>
      <a:lvl3pPr algn="l" rtl="0" fontAlgn="base">
        <a:spcBef>
          <a:spcPct val="0"/>
        </a:spcBef>
        <a:spcAft>
          <a:spcPct val="0"/>
        </a:spcAft>
        <a:defRPr sz="3200" b="1">
          <a:solidFill>
            <a:srgbClr val="0099CC"/>
          </a:solidFill>
          <a:latin typeface="Tahoma" pitchFamily="34" charset="0"/>
        </a:defRPr>
      </a:lvl3pPr>
      <a:lvl4pPr algn="l" rtl="0" fontAlgn="base">
        <a:spcBef>
          <a:spcPct val="0"/>
        </a:spcBef>
        <a:spcAft>
          <a:spcPct val="0"/>
        </a:spcAft>
        <a:defRPr sz="3200" b="1">
          <a:solidFill>
            <a:srgbClr val="0099CC"/>
          </a:solidFill>
          <a:latin typeface="Tahoma" pitchFamily="34" charset="0"/>
        </a:defRPr>
      </a:lvl4pPr>
      <a:lvl5pPr algn="l" rtl="0" fontAlgn="base">
        <a:spcBef>
          <a:spcPct val="0"/>
        </a:spcBef>
        <a:spcAft>
          <a:spcPct val="0"/>
        </a:spcAft>
        <a:defRPr sz="3200" b="1">
          <a:solidFill>
            <a:srgbClr val="0099CC"/>
          </a:solidFill>
          <a:latin typeface="Tahoma" pitchFamily="34" charset="0"/>
        </a:defRPr>
      </a:lvl5pPr>
      <a:lvl6pPr marL="457200" algn="l" rtl="0" fontAlgn="base">
        <a:spcBef>
          <a:spcPct val="0"/>
        </a:spcBef>
        <a:spcAft>
          <a:spcPct val="0"/>
        </a:spcAft>
        <a:defRPr sz="3200" b="1">
          <a:solidFill>
            <a:srgbClr val="0099CC"/>
          </a:solidFill>
          <a:latin typeface="Tahoma" pitchFamily="34" charset="0"/>
        </a:defRPr>
      </a:lvl6pPr>
      <a:lvl7pPr marL="914400" algn="l" rtl="0" fontAlgn="base">
        <a:spcBef>
          <a:spcPct val="0"/>
        </a:spcBef>
        <a:spcAft>
          <a:spcPct val="0"/>
        </a:spcAft>
        <a:defRPr sz="3200" b="1">
          <a:solidFill>
            <a:srgbClr val="0099CC"/>
          </a:solidFill>
          <a:latin typeface="Tahoma" pitchFamily="34" charset="0"/>
        </a:defRPr>
      </a:lvl7pPr>
      <a:lvl8pPr marL="1371600" algn="l" rtl="0" fontAlgn="base">
        <a:spcBef>
          <a:spcPct val="0"/>
        </a:spcBef>
        <a:spcAft>
          <a:spcPct val="0"/>
        </a:spcAft>
        <a:defRPr sz="3200" b="1">
          <a:solidFill>
            <a:srgbClr val="0099CC"/>
          </a:solidFill>
          <a:latin typeface="Tahoma" pitchFamily="34" charset="0"/>
        </a:defRPr>
      </a:lvl8pPr>
      <a:lvl9pPr marL="1828800" algn="l" rtl="0" fontAlgn="base">
        <a:spcBef>
          <a:spcPct val="0"/>
        </a:spcBef>
        <a:spcAft>
          <a:spcPct val="0"/>
        </a:spcAft>
        <a:defRPr sz="3200" b="1">
          <a:solidFill>
            <a:srgbClr val="0099CC"/>
          </a:solidFill>
          <a:latin typeface="Tahoma" pitchFamily="34" charset="0"/>
        </a:defRPr>
      </a:lvl9pPr>
    </p:titleStyle>
    <p:bodyStyle>
      <a:lvl1pPr marL="342900" indent="-342900" algn="l" rtl="0" fontAlgn="base">
        <a:spcBef>
          <a:spcPct val="20000"/>
        </a:spcBef>
        <a:spcAft>
          <a:spcPct val="0"/>
        </a:spcAft>
        <a:buFont typeface="Times" pitchFamily="18" charset="0"/>
        <a:buChar char="•"/>
        <a:defRPr sz="2400">
          <a:solidFill>
            <a:schemeClr val="tx1"/>
          </a:solidFill>
          <a:latin typeface="+mn-lt"/>
          <a:ea typeface="+mn-ea"/>
          <a:cs typeface="+mn-cs"/>
        </a:defRPr>
      </a:lvl1pPr>
      <a:lvl2pPr marL="742950" indent="-285750" algn="l" rtl="0" fontAlgn="base">
        <a:spcBef>
          <a:spcPct val="20000"/>
        </a:spcBef>
        <a:spcAft>
          <a:spcPct val="0"/>
        </a:spcAft>
        <a:buFont typeface="Times" pitchFamily="18" charset="0"/>
        <a:buChar char="•"/>
        <a:defRPr sz="2400">
          <a:solidFill>
            <a:schemeClr val="tx1"/>
          </a:solidFill>
          <a:latin typeface="+mn-lt"/>
        </a:defRPr>
      </a:lvl2pPr>
      <a:lvl3pPr marL="1143000" indent="-228600" algn="l" rtl="0" fontAlgn="base">
        <a:spcBef>
          <a:spcPct val="20000"/>
        </a:spcBef>
        <a:spcAft>
          <a:spcPct val="0"/>
        </a:spcAft>
        <a:buFont typeface="Times" pitchFamily="18" charset="0"/>
        <a:buChar char="•"/>
        <a:defRPr sz="2400">
          <a:solidFill>
            <a:schemeClr val="tx1"/>
          </a:solidFill>
          <a:latin typeface="+mn-lt"/>
        </a:defRPr>
      </a:lvl3pPr>
      <a:lvl4pPr marL="1600200" indent="-228600" algn="l" rtl="0" fontAlgn="base">
        <a:spcBef>
          <a:spcPct val="20000"/>
        </a:spcBef>
        <a:spcAft>
          <a:spcPct val="0"/>
        </a:spcAft>
        <a:buFont typeface="Times" pitchFamily="18" charset="0"/>
        <a:buChar char="•"/>
        <a:defRPr sz="2400">
          <a:solidFill>
            <a:schemeClr val="tx1"/>
          </a:solidFill>
          <a:latin typeface="+mn-lt"/>
        </a:defRPr>
      </a:lvl4pPr>
      <a:lvl5pPr marL="2057400" indent="-228600" algn="l" rtl="0" fontAlgn="base">
        <a:spcBef>
          <a:spcPct val="20000"/>
        </a:spcBef>
        <a:spcAft>
          <a:spcPct val="0"/>
        </a:spcAft>
        <a:buFont typeface="Times" pitchFamily="18" charset="0"/>
        <a:buChar char="•"/>
        <a:defRPr sz="2400">
          <a:solidFill>
            <a:schemeClr val="tx1"/>
          </a:solidFill>
          <a:latin typeface="+mn-lt"/>
        </a:defRPr>
      </a:lvl5pPr>
      <a:lvl6pPr marL="2514600" indent="-228600" algn="l" rtl="0" fontAlgn="base">
        <a:spcBef>
          <a:spcPct val="20000"/>
        </a:spcBef>
        <a:spcAft>
          <a:spcPct val="0"/>
        </a:spcAft>
        <a:buFont typeface="Times" pitchFamily="18" charset="0"/>
        <a:buChar char="•"/>
        <a:defRPr sz="2400">
          <a:solidFill>
            <a:schemeClr val="tx1"/>
          </a:solidFill>
          <a:latin typeface="+mn-lt"/>
        </a:defRPr>
      </a:lvl6pPr>
      <a:lvl7pPr marL="2971800" indent="-228600" algn="l" rtl="0" fontAlgn="base">
        <a:spcBef>
          <a:spcPct val="20000"/>
        </a:spcBef>
        <a:spcAft>
          <a:spcPct val="0"/>
        </a:spcAft>
        <a:buFont typeface="Times" pitchFamily="18" charset="0"/>
        <a:buChar char="•"/>
        <a:defRPr sz="2400">
          <a:solidFill>
            <a:schemeClr val="tx1"/>
          </a:solidFill>
          <a:latin typeface="+mn-lt"/>
        </a:defRPr>
      </a:lvl7pPr>
      <a:lvl8pPr marL="3429000" indent="-228600" algn="l" rtl="0" fontAlgn="base">
        <a:spcBef>
          <a:spcPct val="20000"/>
        </a:spcBef>
        <a:spcAft>
          <a:spcPct val="0"/>
        </a:spcAft>
        <a:buFont typeface="Times" pitchFamily="18" charset="0"/>
        <a:buChar char="•"/>
        <a:defRPr sz="2400">
          <a:solidFill>
            <a:schemeClr val="tx1"/>
          </a:solidFill>
          <a:latin typeface="+mn-lt"/>
        </a:defRPr>
      </a:lvl8pPr>
      <a:lvl9pPr marL="3886200" indent="-228600" algn="l" rtl="0" fontAlgn="base">
        <a:spcBef>
          <a:spcPct val="20000"/>
        </a:spcBef>
        <a:spcAft>
          <a:spcPct val="0"/>
        </a:spcAft>
        <a:buFont typeface="Times" pitchFamily="18" charset="0"/>
        <a:buChar char="•"/>
        <a:defRPr sz="24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2"/>
          <p:cNvSpPr>
            <a:spLocks noChangeArrowheads="1"/>
          </p:cNvSpPr>
          <p:nvPr/>
        </p:nvSpPr>
        <p:spPr bwMode="auto">
          <a:xfrm>
            <a:off x="0" y="6102350"/>
            <a:ext cx="9144000" cy="7556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defRPr/>
            </a:pPr>
            <a:endParaRPr lang="nl-NL" altLang="nl-NL" smtClean="0">
              <a:solidFill>
                <a:srgbClr val="000000"/>
              </a:solidFill>
            </a:endParaRPr>
          </a:p>
        </p:txBody>
      </p:sp>
      <p:pic>
        <p:nvPicPr>
          <p:cNvPr id="1027" name="Picture 35"/>
          <p:cNvPicPr>
            <a:picLocks noChangeAspect="1" noChangeArrowheads="1"/>
          </p:cNvPicPr>
          <p:nvPr/>
        </p:nvPicPr>
        <p:blipFill>
          <a:blip r:embed="rId13">
            <a:extLst>
              <a:ext uri="{28A0092B-C50C-407E-A947-70E740481C1C}">
                <a14:useLocalDpi xmlns:a14="http://schemas.microsoft.com/office/drawing/2010/main" val="0"/>
              </a:ext>
            </a:extLst>
          </a:blip>
          <a:srcRect t="1677" b="23398"/>
          <a:stretch>
            <a:fillRect/>
          </a:stretch>
        </p:blipFill>
        <p:spPr bwMode="auto">
          <a:xfrm>
            <a:off x="6705600" y="6178550"/>
            <a:ext cx="19367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
                <a:solidFill>
                  <a:schemeClr val="bg1"/>
                </a:solidFill>
                <a:miter lim="800000"/>
                <a:headEnd/>
                <a:tailEnd/>
              </a14:hiddenLine>
            </a:ext>
          </a:extLst>
        </p:spPr>
      </p:pic>
      <p:sp>
        <p:nvSpPr>
          <p:cNvPr id="1028" name="Rectangle 23"/>
          <p:cNvSpPr>
            <a:spLocks noChangeArrowheads="1"/>
          </p:cNvSpPr>
          <p:nvPr/>
        </p:nvSpPr>
        <p:spPr bwMode="auto">
          <a:xfrm>
            <a:off x="0" y="5815013"/>
            <a:ext cx="9144000" cy="287337"/>
          </a:xfrm>
          <a:prstGeom prst="rect">
            <a:avLst/>
          </a:prstGeom>
          <a:solidFill>
            <a:srgbClr val="0099CC"/>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defRPr/>
            </a:pPr>
            <a:endParaRPr lang="nl-NL" altLang="nl-NL" smtClean="0">
              <a:solidFill>
                <a:srgbClr val="808080"/>
              </a:solidFill>
              <a:latin typeface="Times" pitchFamily="18" charset="0"/>
            </a:endParaRPr>
          </a:p>
        </p:txBody>
      </p:sp>
      <p:sp>
        <p:nvSpPr>
          <p:cNvPr id="1029" name="Rectangle 7"/>
          <p:cNvSpPr>
            <a:spLocks noGrp="1" noChangeArrowheads="1"/>
          </p:cNvSpPr>
          <p:nvPr>
            <p:ph type="title"/>
          </p:nvPr>
        </p:nvSpPr>
        <p:spPr bwMode="auto">
          <a:xfrm>
            <a:off x="762000" y="358775"/>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altLang="nl-NL" smtClean="0"/>
              <a:t>Click to edit Master title style</a:t>
            </a:r>
          </a:p>
        </p:txBody>
      </p:sp>
      <p:sp>
        <p:nvSpPr>
          <p:cNvPr id="1030" name="Rectangle 8"/>
          <p:cNvSpPr>
            <a:spLocks noGrp="1" noChangeArrowheads="1"/>
          </p:cNvSpPr>
          <p:nvPr>
            <p:ph type="body" idx="1"/>
          </p:nvPr>
        </p:nvSpPr>
        <p:spPr bwMode="auto">
          <a:xfrm>
            <a:off x="762000" y="1828800"/>
            <a:ext cx="7772400" cy="377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altLang="nl-NL" smtClean="0"/>
              <a:t>Click to edit Master text styles</a:t>
            </a:r>
          </a:p>
          <a:p>
            <a:pPr lvl="1"/>
            <a:r>
              <a:rPr lang="en-US" altLang="nl-NL" smtClean="0"/>
              <a:t>Second level</a:t>
            </a:r>
          </a:p>
          <a:p>
            <a:pPr lvl="2"/>
            <a:r>
              <a:rPr lang="en-US" altLang="nl-NL" smtClean="0"/>
              <a:t>Third level</a:t>
            </a:r>
          </a:p>
          <a:p>
            <a:pPr lvl="3"/>
            <a:r>
              <a:rPr lang="en-US" altLang="nl-NL" smtClean="0"/>
              <a:t>Fourth level</a:t>
            </a:r>
          </a:p>
          <a:p>
            <a:pPr lvl="4"/>
            <a:r>
              <a:rPr lang="en-US" altLang="nl-NL" smtClean="0"/>
              <a:t>Fifth level</a:t>
            </a:r>
          </a:p>
        </p:txBody>
      </p:sp>
      <p:sp>
        <p:nvSpPr>
          <p:cNvPr id="1037" name="Rectangle 13"/>
          <p:cNvSpPr>
            <a:spLocks noGrp="1" noChangeArrowheads="1"/>
          </p:cNvSpPr>
          <p:nvPr>
            <p:ph type="dt" sz="half" idx="2"/>
          </p:nvPr>
        </p:nvSpPr>
        <p:spPr bwMode="white">
          <a:xfrm>
            <a:off x="747713" y="5837238"/>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defRPr sz="1000"/>
            </a:lvl1pPr>
          </a:lstStyle>
          <a:p>
            <a:pPr>
              <a:defRPr/>
            </a:pPr>
            <a:fld id="{D998B4B1-AE6A-4FDA-A3B7-0B836FFDD595}" type="datetime4">
              <a:rPr lang="en-US">
                <a:solidFill>
                  <a:srgbClr val="000000"/>
                </a:solidFill>
                <a:latin typeface="Tahoma" pitchFamily="34" charset="0"/>
              </a:rPr>
              <a:pPr>
                <a:defRPr/>
              </a:pPr>
              <a:t>April 24, 2023</a:t>
            </a:fld>
            <a:endParaRPr lang="en-US">
              <a:solidFill>
                <a:srgbClr val="000000"/>
              </a:solidFill>
              <a:latin typeface="Tahoma" pitchFamily="34" charset="0"/>
            </a:endParaRPr>
          </a:p>
        </p:txBody>
      </p:sp>
      <p:sp>
        <p:nvSpPr>
          <p:cNvPr id="1039" name="Rectangle 15"/>
          <p:cNvSpPr>
            <a:spLocks noGrp="1" noChangeArrowheads="1"/>
          </p:cNvSpPr>
          <p:nvPr>
            <p:ph type="sldNum" sz="quarter" idx="4"/>
          </p:nvPr>
        </p:nvSpPr>
        <p:spPr bwMode="white">
          <a:xfrm>
            <a:off x="6477000" y="5837238"/>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lgn="r">
              <a:defRPr sz="1000"/>
            </a:lvl1pPr>
          </a:lstStyle>
          <a:p>
            <a:pPr>
              <a:defRPr/>
            </a:pPr>
            <a:fld id="{561E074B-26F0-4BA5-92B7-20D72D4B6B29}" type="slidenum">
              <a:rPr lang="en-US">
                <a:solidFill>
                  <a:srgbClr val="000000"/>
                </a:solidFill>
                <a:latin typeface="Tahoma" pitchFamily="34" charset="0"/>
              </a:rPr>
              <a:pPr>
                <a:defRPr/>
              </a:pPr>
              <a:t>‹#›</a:t>
            </a:fld>
            <a:endParaRPr lang="en-US">
              <a:solidFill>
                <a:srgbClr val="000000"/>
              </a:solidFill>
              <a:latin typeface="Tahoma" pitchFamily="34" charset="0"/>
            </a:endParaRPr>
          </a:p>
        </p:txBody>
      </p:sp>
    </p:spTree>
    <p:extLst>
      <p:ext uri="{BB962C8B-B14F-4D97-AF65-F5344CB8AC3E}">
        <p14:creationId xmlns:p14="http://schemas.microsoft.com/office/powerpoint/2010/main" val="2954198176"/>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iming>
    <p:tnLst>
      <p:par>
        <p:cTn id="1" dur="indefinite" restart="never" nodeType="tmRoot"/>
      </p:par>
    </p:tnLst>
  </p:timing>
  <p:hf hdr="0" ftr="0" dt="0"/>
  <p:txStyles>
    <p:titleStyle>
      <a:lvl1pPr algn="l" rtl="0" eaLnBrk="0" fontAlgn="base" hangingPunct="0">
        <a:spcBef>
          <a:spcPct val="0"/>
        </a:spcBef>
        <a:spcAft>
          <a:spcPct val="0"/>
        </a:spcAft>
        <a:defRPr sz="3200" b="1">
          <a:solidFill>
            <a:srgbClr val="0099CC"/>
          </a:solidFill>
          <a:latin typeface="+mj-lt"/>
          <a:ea typeface="+mj-ea"/>
          <a:cs typeface="+mj-cs"/>
        </a:defRPr>
      </a:lvl1pPr>
      <a:lvl2pPr algn="l" rtl="0" eaLnBrk="0" fontAlgn="base" hangingPunct="0">
        <a:spcBef>
          <a:spcPct val="0"/>
        </a:spcBef>
        <a:spcAft>
          <a:spcPct val="0"/>
        </a:spcAft>
        <a:defRPr sz="3200" b="1">
          <a:solidFill>
            <a:srgbClr val="0099CC"/>
          </a:solidFill>
          <a:latin typeface="Tahoma" pitchFamily="34" charset="0"/>
        </a:defRPr>
      </a:lvl2pPr>
      <a:lvl3pPr algn="l" rtl="0" eaLnBrk="0" fontAlgn="base" hangingPunct="0">
        <a:spcBef>
          <a:spcPct val="0"/>
        </a:spcBef>
        <a:spcAft>
          <a:spcPct val="0"/>
        </a:spcAft>
        <a:defRPr sz="3200" b="1">
          <a:solidFill>
            <a:srgbClr val="0099CC"/>
          </a:solidFill>
          <a:latin typeface="Tahoma" pitchFamily="34" charset="0"/>
        </a:defRPr>
      </a:lvl3pPr>
      <a:lvl4pPr algn="l" rtl="0" eaLnBrk="0" fontAlgn="base" hangingPunct="0">
        <a:spcBef>
          <a:spcPct val="0"/>
        </a:spcBef>
        <a:spcAft>
          <a:spcPct val="0"/>
        </a:spcAft>
        <a:defRPr sz="3200" b="1">
          <a:solidFill>
            <a:srgbClr val="0099CC"/>
          </a:solidFill>
          <a:latin typeface="Tahoma" pitchFamily="34" charset="0"/>
        </a:defRPr>
      </a:lvl4pPr>
      <a:lvl5pPr algn="l" rtl="0" eaLnBrk="0" fontAlgn="base" hangingPunct="0">
        <a:spcBef>
          <a:spcPct val="0"/>
        </a:spcBef>
        <a:spcAft>
          <a:spcPct val="0"/>
        </a:spcAft>
        <a:defRPr sz="3200" b="1">
          <a:solidFill>
            <a:srgbClr val="0099CC"/>
          </a:solidFill>
          <a:latin typeface="Tahoma" pitchFamily="34" charset="0"/>
        </a:defRPr>
      </a:lvl5pPr>
      <a:lvl6pPr marL="457200" algn="l" rtl="0" fontAlgn="base">
        <a:spcBef>
          <a:spcPct val="0"/>
        </a:spcBef>
        <a:spcAft>
          <a:spcPct val="0"/>
        </a:spcAft>
        <a:defRPr sz="3200" b="1">
          <a:solidFill>
            <a:srgbClr val="0099CC"/>
          </a:solidFill>
          <a:latin typeface="Tahoma" pitchFamily="34" charset="0"/>
        </a:defRPr>
      </a:lvl6pPr>
      <a:lvl7pPr marL="914400" algn="l" rtl="0" fontAlgn="base">
        <a:spcBef>
          <a:spcPct val="0"/>
        </a:spcBef>
        <a:spcAft>
          <a:spcPct val="0"/>
        </a:spcAft>
        <a:defRPr sz="3200" b="1">
          <a:solidFill>
            <a:srgbClr val="0099CC"/>
          </a:solidFill>
          <a:latin typeface="Tahoma" pitchFamily="34" charset="0"/>
        </a:defRPr>
      </a:lvl7pPr>
      <a:lvl8pPr marL="1371600" algn="l" rtl="0" fontAlgn="base">
        <a:spcBef>
          <a:spcPct val="0"/>
        </a:spcBef>
        <a:spcAft>
          <a:spcPct val="0"/>
        </a:spcAft>
        <a:defRPr sz="3200" b="1">
          <a:solidFill>
            <a:srgbClr val="0099CC"/>
          </a:solidFill>
          <a:latin typeface="Tahoma" pitchFamily="34" charset="0"/>
        </a:defRPr>
      </a:lvl8pPr>
      <a:lvl9pPr marL="1828800" algn="l" rtl="0" fontAlgn="base">
        <a:spcBef>
          <a:spcPct val="0"/>
        </a:spcBef>
        <a:spcAft>
          <a:spcPct val="0"/>
        </a:spcAft>
        <a:defRPr sz="3200" b="1">
          <a:solidFill>
            <a:srgbClr val="0099CC"/>
          </a:solidFill>
          <a:latin typeface="Tahoma" pitchFamily="34" charset="0"/>
        </a:defRPr>
      </a:lvl9pPr>
    </p:titleStyle>
    <p:bodyStyle>
      <a:lvl1pPr marL="342900" indent="-342900" algn="l" rtl="0" eaLnBrk="0" fontAlgn="base" hangingPunct="0">
        <a:spcBef>
          <a:spcPct val="20000"/>
        </a:spcBef>
        <a:spcAft>
          <a:spcPct val="0"/>
        </a:spcAft>
        <a:buFont typeface="Times" pitchFamily="18"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Times" pitchFamily="18" charset="0"/>
        <a:buChar char="•"/>
        <a:defRPr sz="2400">
          <a:solidFill>
            <a:schemeClr val="tx1"/>
          </a:solidFill>
          <a:latin typeface="+mn-lt"/>
        </a:defRPr>
      </a:lvl2pPr>
      <a:lvl3pPr marL="1143000" indent="-228600" algn="l" rtl="0" eaLnBrk="0" fontAlgn="base" hangingPunct="0">
        <a:spcBef>
          <a:spcPct val="20000"/>
        </a:spcBef>
        <a:spcAft>
          <a:spcPct val="0"/>
        </a:spcAft>
        <a:buFont typeface="Times" pitchFamily="18" charset="0"/>
        <a:buChar char="•"/>
        <a:defRPr sz="2400">
          <a:solidFill>
            <a:schemeClr val="tx1"/>
          </a:solidFill>
          <a:latin typeface="+mn-lt"/>
        </a:defRPr>
      </a:lvl3pPr>
      <a:lvl4pPr marL="1600200" indent="-228600" algn="l" rtl="0" eaLnBrk="0" fontAlgn="base" hangingPunct="0">
        <a:spcBef>
          <a:spcPct val="20000"/>
        </a:spcBef>
        <a:spcAft>
          <a:spcPct val="0"/>
        </a:spcAft>
        <a:buFont typeface="Times" pitchFamily="18" charset="0"/>
        <a:buChar char="•"/>
        <a:defRPr sz="2400">
          <a:solidFill>
            <a:schemeClr val="tx1"/>
          </a:solidFill>
          <a:latin typeface="+mn-lt"/>
        </a:defRPr>
      </a:lvl4pPr>
      <a:lvl5pPr marL="2057400" indent="-228600" algn="l" rtl="0" eaLnBrk="0" fontAlgn="base" hangingPunct="0">
        <a:spcBef>
          <a:spcPct val="20000"/>
        </a:spcBef>
        <a:spcAft>
          <a:spcPct val="0"/>
        </a:spcAft>
        <a:buFont typeface="Times" pitchFamily="18" charset="0"/>
        <a:buChar char="•"/>
        <a:defRPr sz="2400">
          <a:solidFill>
            <a:schemeClr val="tx1"/>
          </a:solidFill>
          <a:latin typeface="+mn-lt"/>
        </a:defRPr>
      </a:lvl5pPr>
      <a:lvl6pPr marL="2514600" indent="-228600" algn="l" rtl="0" fontAlgn="base">
        <a:spcBef>
          <a:spcPct val="20000"/>
        </a:spcBef>
        <a:spcAft>
          <a:spcPct val="0"/>
        </a:spcAft>
        <a:buFont typeface="Times" charset="0"/>
        <a:buChar char="•"/>
        <a:defRPr sz="2400">
          <a:solidFill>
            <a:schemeClr val="tx1"/>
          </a:solidFill>
          <a:latin typeface="+mn-lt"/>
        </a:defRPr>
      </a:lvl6pPr>
      <a:lvl7pPr marL="2971800" indent="-228600" algn="l" rtl="0" fontAlgn="base">
        <a:spcBef>
          <a:spcPct val="20000"/>
        </a:spcBef>
        <a:spcAft>
          <a:spcPct val="0"/>
        </a:spcAft>
        <a:buFont typeface="Times" charset="0"/>
        <a:buChar char="•"/>
        <a:defRPr sz="2400">
          <a:solidFill>
            <a:schemeClr val="tx1"/>
          </a:solidFill>
          <a:latin typeface="+mn-lt"/>
        </a:defRPr>
      </a:lvl7pPr>
      <a:lvl8pPr marL="3429000" indent="-228600" algn="l" rtl="0" fontAlgn="base">
        <a:spcBef>
          <a:spcPct val="20000"/>
        </a:spcBef>
        <a:spcAft>
          <a:spcPct val="0"/>
        </a:spcAft>
        <a:buFont typeface="Times" charset="0"/>
        <a:buChar char="•"/>
        <a:defRPr sz="2400">
          <a:solidFill>
            <a:schemeClr val="tx1"/>
          </a:solidFill>
          <a:latin typeface="+mn-lt"/>
        </a:defRPr>
      </a:lvl8pPr>
      <a:lvl9pPr marL="3886200" indent="-228600" algn="l" rtl="0" fontAlgn="base">
        <a:spcBef>
          <a:spcPct val="20000"/>
        </a:spcBef>
        <a:spcAft>
          <a:spcPct val="0"/>
        </a:spcAft>
        <a:buFont typeface="Times" charset="0"/>
        <a:buChar char="•"/>
        <a:defRPr sz="24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0" y="6102350"/>
            <a:ext cx="9144000" cy="755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defRPr/>
            </a:pPr>
            <a:endParaRPr lang="nl-NL" altLang="nl-NL" smtClean="0">
              <a:solidFill>
                <a:srgbClr val="000000"/>
              </a:solidFill>
              <a:latin typeface="Times" pitchFamily="18" charset="0"/>
            </a:endParaRPr>
          </a:p>
        </p:txBody>
      </p:sp>
      <p:pic>
        <p:nvPicPr>
          <p:cNvPr id="2051" name="Picture 3"/>
          <p:cNvPicPr>
            <a:picLocks noChangeAspect="1" noChangeArrowheads="1"/>
          </p:cNvPicPr>
          <p:nvPr/>
        </p:nvPicPr>
        <p:blipFill>
          <a:blip r:embed="rId13">
            <a:extLst>
              <a:ext uri="{28A0092B-C50C-407E-A947-70E740481C1C}">
                <a14:useLocalDpi xmlns:a14="http://schemas.microsoft.com/office/drawing/2010/main" val="0"/>
              </a:ext>
            </a:extLst>
          </a:blip>
          <a:srcRect t="1677" b="23398"/>
          <a:stretch>
            <a:fillRect/>
          </a:stretch>
        </p:blipFill>
        <p:spPr bwMode="auto">
          <a:xfrm>
            <a:off x="6705600" y="6178550"/>
            <a:ext cx="19367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Rectangle 4"/>
          <p:cNvSpPr>
            <a:spLocks noChangeArrowheads="1"/>
          </p:cNvSpPr>
          <p:nvPr/>
        </p:nvSpPr>
        <p:spPr bwMode="auto">
          <a:xfrm>
            <a:off x="0" y="5815013"/>
            <a:ext cx="9144000" cy="287337"/>
          </a:xfrm>
          <a:prstGeom prst="rect">
            <a:avLst/>
          </a:prstGeom>
          <a:solidFill>
            <a:srgbClr val="0099CC"/>
          </a:solidFill>
          <a:ln w="9525">
            <a:solidFill>
              <a:srgbClr val="0099CC"/>
            </a:solidFill>
            <a:miter lim="800000"/>
            <a:headEnd/>
            <a:tailEnd/>
          </a:ln>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defRPr/>
            </a:pPr>
            <a:endParaRPr lang="nl-NL" altLang="nl-NL" smtClean="0">
              <a:solidFill>
                <a:srgbClr val="808080"/>
              </a:solidFill>
              <a:latin typeface="Times" pitchFamily="18" charset="0"/>
            </a:endParaRPr>
          </a:p>
        </p:txBody>
      </p:sp>
      <p:sp>
        <p:nvSpPr>
          <p:cNvPr id="29701" name="Rectangle 5"/>
          <p:cNvSpPr>
            <a:spLocks noGrp="1" noChangeArrowheads="1"/>
          </p:cNvSpPr>
          <p:nvPr>
            <p:ph type="title"/>
          </p:nvPr>
        </p:nvSpPr>
        <p:spPr bwMode="auto">
          <a:xfrm>
            <a:off x="762000" y="35877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altLang="nl-NL" smtClean="0"/>
              <a:t>Click to edit Master title style</a:t>
            </a:r>
          </a:p>
        </p:txBody>
      </p:sp>
      <p:sp>
        <p:nvSpPr>
          <p:cNvPr id="29702" name="Rectangle 6"/>
          <p:cNvSpPr>
            <a:spLocks noGrp="1" noChangeArrowheads="1"/>
          </p:cNvSpPr>
          <p:nvPr>
            <p:ph type="body" idx="1"/>
          </p:nvPr>
        </p:nvSpPr>
        <p:spPr bwMode="auto">
          <a:xfrm>
            <a:off x="762000" y="1828800"/>
            <a:ext cx="7772400"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altLang="nl-NL" smtClean="0"/>
              <a:t>Click to edit Master text styles</a:t>
            </a:r>
          </a:p>
          <a:p>
            <a:pPr lvl="1"/>
            <a:r>
              <a:rPr lang="en-US" altLang="nl-NL" smtClean="0"/>
              <a:t>Second level</a:t>
            </a:r>
          </a:p>
          <a:p>
            <a:pPr lvl="2"/>
            <a:r>
              <a:rPr lang="en-US" altLang="nl-NL" smtClean="0"/>
              <a:t>Third level</a:t>
            </a:r>
          </a:p>
          <a:p>
            <a:pPr lvl="3"/>
            <a:r>
              <a:rPr lang="en-US" altLang="nl-NL" smtClean="0"/>
              <a:t>Fourth level</a:t>
            </a:r>
          </a:p>
          <a:p>
            <a:pPr lvl="4"/>
            <a:r>
              <a:rPr lang="en-US" altLang="nl-NL" smtClean="0"/>
              <a:t>Fifth level</a:t>
            </a:r>
          </a:p>
        </p:txBody>
      </p:sp>
      <p:sp>
        <p:nvSpPr>
          <p:cNvPr id="29703" name="Rectangle 7"/>
          <p:cNvSpPr>
            <a:spLocks noGrp="1" noChangeArrowheads="1"/>
          </p:cNvSpPr>
          <p:nvPr>
            <p:ph type="dt" sz="half" idx="2"/>
          </p:nvPr>
        </p:nvSpPr>
        <p:spPr bwMode="white">
          <a:xfrm>
            <a:off x="747713" y="5837238"/>
            <a:ext cx="1905000" cy="304800"/>
          </a:xfrm>
          <a:prstGeom prst="rect">
            <a:avLst/>
          </a:prstGeom>
          <a:noFill/>
          <a:ln>
            <a:noFill/>
          </a:ln>
          <a:effectLst/>
          <a:extLst/>
        </p:spPr>
        <p:txBody>
          <a:bodyPr vert="horz" wrap="square" lIns="0" tIns="45720" rIns="0" bIns="45720" numCol="1" anchor="t" anchorCtr="0" compatLnSpc="1">
            <a:prstTxWarp prst="textNoShape">
              <a:avLst/>
            </a:prstTxWarp>
          </a:bodyPr>
          <a:lstStyle>
            <a:lvl1pPr eaLnBrk="0" hangingPunct="0">
              <a:defRPr sz="1000">
                <a:solidFill>
                  <a:srgbClr val="000000"/>
                </a:solidFill>
                <a:latin typeface="+mn-lt"/>
              </a:defRPr>
            </a:lvl1pPr>
          </a:lstStyle>
          <a:p>
            <a:pPr>
              <a:defRPr/>
            </a:pPr>
            <a:fld id="{390445C4-CA7A-4F65-97F1-5658E9F9D50B}" type="datetime1">
              <a:rPr lang="en-GB"/>
              <a:pPr>
                <a:defRPr/>
              </a:pPr>
              <a:t>24/04/2023</a:t>
            </a:fld>
            <a:endParaRPr lang="en-US"/>
          </a:p>
        </p:txBody>
      </p:sp>
      <p:sp>
        <p:nvSpPr>
          <p:cNvPr id="29704" name="Rectangle 8"/>
          <p:cNvSpPr>
            <a:spLocks noGrp="1" noChangeArrowheads="1"/>
          </p:cNvSpPr>
          <p:nvPr>
            <p:ph type="sldNum" sz="quarter" idx="4"/>
          </p:nvPr>
        </p:nvSpPr>
        <p:spPr bwMode="white">
          <a:xfrm>
            <a:off x="6477000" y="5837238"/>
            <a:ext cx="1905000" cy="228600"/>
          </a:xfrm>
          <a:prstGeom prst="rect">
            <a:avLst/>
          </a:prstGeom>
          <a:noFill/>
          <a:ln>
            <a:noFill/>
          </a:ln>
          <a:effectLst/>
          <a:extLst/>
        </p:spPr>
        <p:txBody>
          <a:bodyPr vert="horz" wrap="square" lIns="0" tIns="45720" rIns="0" bIns="45720" numCol="1" anchor="t" anchorCtr="0" compatLnSpc="1">
            <a:prstTxWarp prst="textNoShape">
              <a:avLst/>
            </a:prstTxWarp>
          </a:bodyPr>
          <a:lstStyle>
            <a:lvl1pPr algn="r" eaLnBrk="0" hangingPunct="0">
              <a:defRPr sz="1000">
                <a:solidFill>
                  <a:srgbClr val="000000"/>
                </a:solidFill>
                <a:latin typeface="+mn-lt"/>
              </a:defRPr>
            </a:lvl1pPr>
          </a:lstStyle>
          <a:p>
            <a:pPr>
              <a:defRPr/>
            </a:pPr>
            <a:fld id="{5F30D852-7ADF-4B42-90F7-CF9BDD84AD75}" type="slidenum">
              <a:rPr lang="en-US"/>
              <a:pPr>
                <a:defRPr/>
              </a:pPr>
              <a:t>‹#›</a:t>
            </a:fld>
            <a:endParaRPr lang="en-US"/>
          </a:p>
        </p:txBody>
      </p:sp>
    </p:spTree>
    <p:extLst>
      <p:ext uri="{BB962C8B-B14F-4D97-AF65-F5344CB8AC3E}">
        <p14:creationId xmlns:p14="http://schemas.microsoft.com/office/powerpoint/2010/main" val="4191766657"/>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701"/>
                                        </p:tgtEl>
                                        <p:attrNameLst>
                                          <p:attrName>style.visibility</p:attrName>
                                        </p:attrNameLst>
                                      </p:cBhvr>
                                      <p:to>
                                        <p:strVal val="visible"/>
                                      </p:to>
                                    </p:set>
                                    <p:animEffect transition="in" filter="fade">
                                      <p:cBhvr>
                                        <p:cTn id="7" dur="2000"/>
                                        <p:tgtEl>
                                          <p:spTgt spid="297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702">
                                            <p:txEl>
                                              <p:pRg st="0" end="0"/>
                                            </p:txEl>
                                          </p:spTgt>
                                        </p:tgtEl>
                                        <p:attrNameLst>
                                          <p:attrName>style.visibility</p:attrName>
                                        </p:attrNameLst>
                                      </p:cBhvr>
                                      <p:to>
                                        <p:strVal val="visible"/>
                                      </p:to>
                                    </p:set>
                                    <p:animEffect transition="in" filter="fade">
                                      <p:cBhvr>
                                        <p:cTn id="12" dur="2000"/>
                                        <p:tgtEl>
                                          <p:spTgt spid="29702">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9702">
                                            <p:txEl>
                                              <p:pRg st="1" end="1"/>
                                            </p:txEl>
                                          </p:spTgt>
                                        </p:tgtEl>
                                        <p:attrNameLst>
                                          <p:attrName>style.visibility</p:attrName>
                                        </p:attrNameLst>
                                      </p:cBhvr>
                                      <p:to>
                                        <p:strVal val="visible"/>
                                      </p:to>
                                    </p:set>
                                    <p:animEffect transition="in" filter="fade">
                                      <p:cBhvr>
                                        <p:cTn id="15" dur="2000"/>
                                        <p:tgtEl>
                                          <p:spTgt spid="29702">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702">
                                            <p:txEl>
                                              <p:pRg st="2" end="2"/>
                                            </p:txEl>
                                          </p:spTgt>
                                        </p:tgtEl>
                                        <p:attrNameLst>
                                          <p:attrName>style.visibility</p:attrName>
                                        </p:attrNameLst>
                                      </p:cBhvr>
                                      <p:to>
                                        <p:strVal val="visible"/>
                                      </p:to>
                                    </p:set>
                                    <p:animEffect transition="in" filter="fade">
                                      <p:cBhvr>
                                        <p:cTn id="18" dur="2000"/>
                                        <p:tgtEl>
                                          <p:spTgt spid="29702">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702">
                                            <p:txEl>
                                              <p:pRg st="3" end="3"/>
                                            </p:txEl>
                                          </p:spTgt>
                                        </p:tgtEl>
                                        <p:attrNameLst>
                                          <p:attrName>style.visibility</p:attrName>
                                        </p:attrNameLst>
                                      </p:cBhvr>
                                      <p:to>
                                        <p:strVal val="visible"/>
                                      </p:to>
                                    </p:set>
                                    <p:animEffect transition="in" filter="fade">
                                      <p:cBhvr>
                                        <p:cTn id="21" dur="2000"/>
                                        <p:tgtEl>
                                          <p:spTgt spid="29702">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702">
                                            <p:txEl>
                                              <p:pRg st="4" end="4"/>
                                            </p:txEl>
                                          </p:spTgt>
                                        </p:tgtEl>
                                        <p:attrNameLst>
                                          <p:attrName>style.visibility</p:attrName>
                                        </p:attrNameLst>
                                      </p:cBhvr>
                                      <p:to>
                                        <p:strVal val="visible"/>
                                      </p:to>
                                    </p:set>
                                    <p:animEffect transition="in" filter="fade">
                                      <p:cBhvr>
                                        <p:cTn id="24" dur="2000"/>
                                        <p:tgtEl>
                                          <p:spTgt spid="2970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p:bldP spid="29702" grpId="0" build="p">
        <p:tmplLst>
          <p:tmpl lvl="1">
            <p:tnLst>
              <p:par>
                <p:cTn presetID="10" presetClass="entr" presetSubtype="0" fill="hold" nodeType="clickEffect">
                  <p:stCondLst>
                    <p:cond delay="0"/>
                  </p:stCondLst>
                  <p:childTnLst>
                    <p:set>
                      <p:cBhvr>
                        <p:cTn dur="1" fill="hold">
                          <p:stCondLst>
                            <p:cond delay="0"/>
                          </p:stCondLst>
                        </p:cTn>
                        <p:tgtEl>
                          <p:spTgt spid="29702"/>
                        </p:tgtEl>
                        <p:attrNameLst>
                          <p:attrName>style.visibility</p:attrName>
                        </p:attrNameLst>
                      </p:cBhvr>
                      <p:to>
                        <p:strVal val="visible"/>
                      </p:to>
                    </p:set>
                    <p:animEffect transition="in" filter="fade">
                      <p:cBhvr>
                        <p:cTn dur="2000"/>
                        <p:tgtEl>
                          <p:spTgt spid="2970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9702"/>
                        </p:tgtEl>
                        <p:attrNameLst>
                          <p:attrName>style.visibility</p:attrName>
                        </p:attrNameLst>
                      </p:cBhvr>
                      <p:to>
                        <p:strVal val="visible"/>
                      </p:to>
                    </p:set>
                    <p:animEffect transition="in" filter="fade">
                      <p:cBhvr>
                        <p:cTn dur="2000"/>
                        <p:tgtEl>
                          <p:spTgt spid="2970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9702"/>
                        </p:tgtEl>
                        <p:attrNameLst>
                          <p:attrName>style.visibility</p:attrName>
                        </p:attrNameLst>
                      </p:cBhvr>
                      <p:to>
                        <p:strVal val="visible"/>
                      </p:to>
                    </p:set>
                    <p:animEffect transition="in" filter="fade">
                      <p:cBhvr>
                        <p:cTn dur="2000"/>
                        <p:tgtEl>
                          <p:spTgt spid="2970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9702"/>
                        </p:tgtEl>
                        <p:attrNameLst>
                          <p:attrName>style.visibility</p:attrName>
                        </p:attrNameLst>
                      </p:cBhvr>
                      <p:to>
                        <p:strVal val="visible"/>
                      </p:to>
                    </p:set>
                    <p:animEffect transition="in" filter="fade">
                      <p:cBhvr>
                        <p:cTn dur="2000"/>
                        <p:tgtEl>
                          <p:spTgt spid="2970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9702"/>
                        </p:tgtEl>
                        <p:attrNameLst>
                          <p:attrName>style.visibility</p:attrName>
                        </p:attrNameLst>
                      </p:cBhvr>
                      <p:to>
                        <p:strVal val="visible"/>
                      </p:to>
                    </p:set>
                    <p:animEffect transition="in" filter="fade">
                      <p:cBhvr>
                        <p:cTn dur="2000"/>
                        <p:tgtEl>
                          <p:spTgt spid="29702"/>
                        </p:tgtEl>
                      </p:cBhvr>
                    </p:animEffect>
                  </p:childTnLst>
                </p:cTn>
              </p:par>
            </p:tnLst>
          </p:tmpl>
        </p:tmplLst>
      </p:bldP>
    </p:bldLst>
  </p:timing>
  <p:txStyles>
    <p:titleStyle>
      <a:lvl1pPr algn="l" rtl="0" eaLnBrk="0" fontAlgn="base" hangingPunct="0">
        <a:spcBef>
          <a:spcPct val="0"/>
        </a:spcBef>
        <a:spcAft>
          <a:spcPct val="0"/>
        </a:spcAft>
        <a:defRPr sz="3200" b="1">
          <a:solidFill>
            <a:srgbClr val="0099CC"/>
          </a:solidFill>
          <a:latin typeface="+mj-lt"/>
          <a:ea typeface="+mj-ea"/>
          <a:cs typeface="+mj-cs"/>
        </a:defRPr>
      </a:lvl1pPr>
      <a:lvl2pPr algn="l" rtl="0" eaLnBrk="0" fontAlgn="base" hangingPunct="0">
        <a:spcBef>
          <a:spcPct val="0"/>
        </a:spcBef>
        <a:spcAft>
          <a:spcPct val="0"/>
        </a:spcAft>
        <a:defRPr sz="3200" b="1">
          <a:solidFill>
            <a:srgbClr val="0099CC"/>
          </a:solidFill>
          <a:latin typeface="Tahoma" pitchFamily="34" charset="0"/>
        </a:defRPr>
      </a:lvl2pPr>
      <a:lvl3pPr algn="l" rtl="0" eaLnBrk="0" fontAlgn="base" hangingPunct="0">
        <a:spcBef>
          <a:spcPct val="0"/>
        </a:spcBef>
        <a:spcAft>
          <a:spcPct val="0"/>
        </a:spcAft>
        <a:defRPr sz="3200" b="1">
          <a:solidFill>
            <a:srgbClr val="0099CC"/>
          </a:solidFill>
          <a:latin typeface="Tahoma" pitchFamily="34" charset="0"/>
        </a:defRPr>
      </a:lvl3pPr>
      <a:lvl4pPr algn="l" rtl="0" eaLnBrk="0" fontAlgn="base" hangingPunct="0">
        <a:spcBef>
          <a:spcPct val="0"/>
        </a:spcBef>
        <a:spcAft>
          <a:spcPct val="0"/>
        </a:spcAft>
        <a:defRPr sz="3200" b="1">
          <a:solidFill>
            <a:srgbClr val="0099CC"/>
          </a:solidFill>
          <a:latin typeface="Tahoma" pitchFamily="34" charset="0"/>
        </a:defRPr>
      </a:lvl4pPr>
      <a:lvl5pPr algn="l" rtl="0" eaLnBrk="0" fontAlgn="base" hangingPunct="0">
        <a:spcBef>
          <a:spcPct val="0"/>
        </a:spcBef>
        <a:spcAft>
          <a:spcPct val="0"/>
        </a:spcAft>
        <a:defRPr sz="3200" b="1">
          <a:solidFill>
            <a:srgbClr val="0099CC"/>
          </a:solidFill>
          <a:latin typeface="Tahoma" pitchFamily="34" charset="0"/>
        </a:defRPr>
      </a:lvl5pPr>
      <a:lvl6pPr marL="457200" algn="l" rtl="0" fontAlgn="base">
        <a:spcBef>
          <a:spcPct val="0"/>
        </a:spcBef>
        <a:spcAft>
          <a:spcPct val="0"/>
        </a:spcAft>
        <a:defRPr sz="3200" b="1">
          <a:solidFill>
            <a:srgbClr val="0099CC"/>
          </a:solidFill>
          <a:latin typeface="Tahoma" pitchFamily="34" charset="0"/>
        </a:defRPr>
      </a:lvl6pPr>
      <a:lvl7pPr marL="914400" algn="l" rtl="0" fontAlgn="base">
        <a:spcBef>
          <a:spcPct val="0"/>
        </a:spcBef>
        <a:spcAft>
          <a:spcPct val="0"/>
        </a:spcAft>
        <a:defRPr sz="3200" b="1">
          <a:solidFill>
            <a:srgbClr val="0099CC"/>
          </a:solidFill>
          <a:latin typeface="Tahoma" pitchFamily="34" charset="0"/>
        </a:defRPr>
      </a:lvl7pPr>
      <a:lvl8pPr marL="1371600" algn="l" rtl="0" fontAlgn="base">
        <a:spcBef>
          <a:spcPct val="0"/>
        </a:spcBef>
        <a:spcAft>
          <a:spcPct val="0"/>
        </a:spcAft>
        <a:defRPr sz="3200" b="1">
          <a:solidFill>
            <a:srgbClr val="0099CC"/>
          </a:solidFill>
          <a:latin typeface="Tahoma" pitchFamily="34" charset="0"/>
        </a:defRPr>
      </a:lvl8pPr>
      <a:lvl9pPr marL="1828800" algn="l" rtl="0" fontAlgn="base">
        <a:spcBef>
          <a:spcPct val="0"/>
        </a:spcBef>
        <a:spcAft>
          <a:spcPct val="0"/>
        </a:spcAft>
        <a:defRPr sz="3200" b="1">
          <a:solidFill>
            <a:srgbClr val="0099CC"/>
          </a:solidFill>
          <a:latin typeface="Tahoma" pitchFamily="34" charset="0"/>
        </a:defRPr>
      </a:lvl9pPr>
    </p:titleStyle>
    <p:bodyStyle>
      <a:lvl1pPr marL="342900" indent="-342900" algn="l" rtl="0" eaLnBrk="0" fontAlgn="base" hangingPunct="0">
        <a:spcBef>
          <a:spcPct val="20000"/>
        </a:spcBef>
        <a:spcAft>
          <a:spcPct val="0"/>
        </a:spcAft>
        <a:buFont typeface="Times" pitchFamily="18"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Times" pitchFamily="18" charset="0"/>
        <a:buChar char="•"/>
        <a:defRPr sz="2400">
          <a:solidFill>
            <a:schemeClr val="tx1"/>
          </a:solidFill>
          <a:latin typeface="+mn-lt"/>
        </a:defRPr>
      </a:lvl2pPr>
      <a:lvl3pPr marL="1143000" indent="-228600" algn="l" rtl="0" eaLnBrk="0" fontAlgn="base" hangingPunct="0">
        <a:spcBef>
          <a:spcPct val="20000"/>
        </a:spcBef>
        <a:spcAft>
          <a:spcPct val="0"/>
        </a:spcAft>
        <a:buFont typeface="Times" pitchFamily="18" charset="0"/>
        <a:buChar char="•"/>
        <a:defRPr sz="2400">
          <a:solidFill>
            <a:schemeClr val="tx1"/>
          </a:solidFill>
          <a:latin typeface="+mn-lt"/>
        </a:defRPr>
      </a:lvl3pPr>
      <a:lvl4pPr marL="1600200" indent="-228600" algn="l" rtl="0" eaLnBrk="0" fontAlgn="base" hangingPunct="0">
        <a:spcBef>
          <a:spcPct val="20000"/>
        </a:spcBef>
        <a:spcAft>
          <a:spcPct val="0"/>
        </a:spcAft>
        <a:buFont typeface="Times" pitchFamily="18" charset="0"/>
        <a:buChar char="•"/>
        <a:defRPr sz="2400">
          <a:solidFill>
            <a:schemeClr val="tx1"/>
          </a:solidFill>
          <a:latin typeface="+mn-lt"/>
        </a:defRPr>
      </a:lvl4pPr>
      <a:lvl5pPr marL="2057400" indent="-228600" algn="l" rtl="0" eaLnBrk="0" fontAlgn="base" hangingPunct="0">
        <a:spcBef>
          <a:spcPct val="20000"/>
        </a:spcBef>
        <a:spcAft>
          <a:spcPct val="0"/>
        </a:spcAft>
        <a:buFont typeface="Times" pitchFamily="18" charset="0"/>
        <a:buChar char="•"/>
        <a:defRPr sz="2400">
          <a:solidFill>
            <a:schemeClr val="tx1"/>
          </a:solidFill>
          <a:latin typeface="+mn-lt"/>
        </a:defRPr>
      </a:lvl5pPr>
      <a:lvl6pPr marL="2514600" indent="-228600" algn="l" rtl="0" fontAlgn="base">
        <a:spcBef>
          <a:spcPct val="20000"/>
        </a:spcBef>
        <a:spcAft>
          <a:spcPct val="0"/>
        </a:spcAft>
        <a:buFont typeface="Times" pitchFamily="18" charset="0"/>
        <a:buChar char="•"/>
        <a:defRPr sz="2400">
          <a:solidFill>
            <a:schemeClr val="tx1"/>
          </a:solidFill>
          <a:latin typeface="+mn-lt"/>
        </a:defRPr>
      </a:lvl6pPr>
      <a:lvl7pPr marL="2971800" indent="-228600" algn="l" rtl="0" fontAlgn="base">
        <a:spcBef>
          <a:spcPct val="20000"/>
        </a:spcBef>
        <a:spcAft>
          <a:spcPct val="0"/>
        </a:spcAft>
        <a:buFont typeface="Times" pitchFamily="18" charset="0"/>
        <a:buChar char="•"/>
        <a:defRPr sz="2400">
          <a:solidFill>
            <a:schemeClr val="tx1"/>
          </a:solidFill>
          <a:latin typeface="+mn-lt"/>
        </a:defRPr>
      </a:lvl7pPr>
      <a:lvl8pPr marL="3429000" indent="-228600" algn="l" rtl="0" fontAlgn="base">
        <a:spcBef>
          <a:spcPct val="20000"/>
        </a:spcBef>
        <a:spcAft>
          <a:spcPct val="0"/>
        </a:spcAft>
        <a:buFont typeface="Times" pitchFamily="18" charset="0"/>
        <a:buChar char="•"/>
        <a:defRPr sz="2400">
          <a:solidFill>
            <a:schemeClr val="tx1"/>
          </a:solidFill>
          <a:latin typeface="+mn-lt"/>
        </a:defRPr>
      </a:lvl8pPr>
      <a:lvl9pPr marL="3886200" indent="-228600" algn="l" rtl="0" fontAlgn="base">
        <a:spcBef>
          <a:spcPct val="20000"/>
        </a:spcBef>
        <a:spcAft>
          <a:spcPct val="0"/>
        </a:spcAft>
        <a:buFont typeface="Times" pitchFamily="18" charset="0"/>
        <a:buChar char="•"/>
        <a:defRPr sz="24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40.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hyperlink" Target="mailto:j.r.ortt@tudelft.nl" TargetMode="External"/><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59.xml"/><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76.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76.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76.xml"/><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59.xml"/><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5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37.emf"/><Relationship Id="rId18" Type="http://schemas.openxmlformats.org/officeDocument/2006/relationships/customXml" Target="../ink/ink9.xml"/><Relationship Id="rId3" Type="http://schemas.openxmlformats.org/officeDocument/2006/relationships/image" Target="../media/image32.emf"/><Relationship Id="rId21" Type="http://schemas.openxmlformats.org/officeDocument/2006/relationships/image" Target="../media/image41.emf"/><Relationship Id="rId7" Type="http://schemas.openxmlformats.org/officeDocument/2006/relationships/image" Target="../media/image34.emf"/><Relationship Id="rId12" Type="http://schemas.openxmlformats.org/officeDocument/2006/relationships/customXml" Target="../ink/ink6.xml"/><Relationship Id="rId17" Type="http://schemas.openxmlformats.org/officeDocument/2006/relationships/image" Target="../media/image39.emf"/><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33.xml"/><Relationship Id="rId6" Type="http://schemas.openxmlformats.org/officeDocument/2006/relationships/customXml" Target="../ink/ink3.xml"/><Relationship Id="rId11" Type="http://schemas.openxmlformats.org/officeDocument/2006/relationships/image" Target="../media/image36.emf"/><Relationship Id="rId5" Type="http://schemas.openxmlformats.org/officeDocument/2006/relationships/image" Target="../media/image33.emf"/><Relationship Id="rId15" Type="http://schemas.openxmlformats.org/officeDocument/2006/relationships/image" Target="../media/image38.emf"/><Relationship Id="rId10" Type="http://schemas.openxmlformats.org/officeDocument/2006/relationships/customXml" Target="../ink/ink5.xml"/><Relationship Id="rId19" Type="http://schemas.openxmlformats.org/officeDocument/2006/relationships/image" Target="../media/image40.emf"/><Relationship Id="rId4" Type="http://schemas.openxmlformats.org/officeDocument/2006/relationships/customXml" Target="../ink/ink2.xml"/><Relationship Id="rId9" Type="http://schemas.openxmlformats.org/officeDocument/2006/relationships/image" Target="../media/image35.emf"/><Relationship Id="rId14" Type="http://schemas.openxmlformats.org/officeDocument/2006/relationships/customXml" Target="../ink/ink7.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7.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2"/>
          <p:cNvSpPr>
            <a:spLocks noGrp="1"/>
          </p:cNvSpPr>
          <p:nvPr>
            <p:ph type="ctrTitle"/>
          </p:nvPr>
        </p:nvSpPr>
        <p:spPr>
          <a:xfrm>
            <a:off x="457205" y="1813485"/>
            <a:ext cx="7243763" cy="1767416"/>
          </a:xfrm>
        </p:spPr>
        <p:txBody>
          <a:bodyPr/>
          <a:lstStyle/>
          <a:p>
            <a:r>
              <a:rPr lang="en-US" kern="0" dirty="0">
                <a:solidFill>
                  <a:srgbClr val="0099CC"/>
                </a:solidFill>
                <a:latin typeface="Tahoma"/>
                <a:cs typeface="+mj-cs"/>
              </a:rPr>
              <a:t>MOT </a:t>
            </a:r>
            <a:r>
              <a:rPr lang="en-US" kern="0" dirty="0" smtClean="0">
                <a:solidFill>
                  <a:srgbClr val="0099CC"/>
                </a:solidFill>
                <a:latin typeface="Tahoma"/>
                <a:cs typeface="+mj-cs"/>
              </a:rPr>
              <a:t>2421 Emerging </a:t>
            </a:r>
            <a:br>
              <a:rPr lang="en-US" kern="0" dirty="0" smtClean="0">
                <a:solidFill>
                  <a:srgbClr val="0099CC"/>
                </a:solidFill>
                <a:latin typeface="Tahoma"/>
                <a:cs typeface="+mj-cs"/>
              </a:rPr>
            </a:br>
            <a:r>
              <a:rPr lang="en-US" kern="0" dirty="0" smtClean="0">
                <a:solidFill>
                  <a:srgbClr val="0099CC"/>
                </a:solidFill>
                <a:latin typeface="Tahoma"/>
                <a:cs typeface="+mj-cs"/>
              </a:rPr>
              <a:t>and </a:t>
            </a:r>
            <a:r>
              <a:rPr lang="en-US" kern="0" dirty="0">
                <a:solidFill>
                  <a:srgbClr val="0099CC"/>
                </a:solidFill>
                <a:latin typeface="Tahoma"/>
                <a:cs typeface="+mj-cs"/>
              </a:rPr>
              <a:t>Breakthrough </a:t>
            </a:r>
            <a:r>
              <a:rPr lang="en-US" kern="0" dirty="0" smtClean="0">
                <a:solidFill>
                  <a:srgbClr val="0099CC"/>
                </a:solidFill>
                <a:latin typeface="Tahoma"/>
                <a:cs typeface="+mj-cs"/>
              </a:rPr>
              <a:t/>
            </a:r>
            <a:br>
              <a:rPr lang="en-US" kern="0" dirty="0" smtClean="0">
                <a:solidFill>
                  <a:srgbClr val="0099CC"/>
                </a:solidFill>
                <a:latin typeface="Tahoma"/>
                <a:cs typeface="+mj-cs"/>
              </a:rPr>
            </a:br>
            <a:r>
              <a:rPr lang="en-US" kern="0" dirty="0" smtClean="0">
                <a:solidFill>
                  <a:srgbClr val="0099CC"/>
                </a:solidFill>
                <a:latin typeface="Tahoma"/>
                <a:cs typeface="+mj-cs"/>
              </a:rPr>
              <a:t>Technologies</a:t>
            </a:r>
            <a:r>
              <a:rPr lang="nl-NL" dirty="0" smtClean="0">
                <a:latin typeface="Calibri" pitchFamily="34" charset="0"/>
              </a:rPr>
              <a:t/>
            </a:r>
            <a:br>
              <a:rPr lang="nl-NL" dirty="0" smtClean="0">
                <a:latin typeface="Calibri" pitchFamily="34" charset="0"/>
              </a:rPr>
            </a:br>
            <a:endParaRPr lang="nl-NL" dirty="0" smtClean="0">
              <a:latin typeface="Calibri" pitchFamily="34" charset="0"/>
            </a:endParaRPr>
          </a:p>
        </p:txBody>
      </p:sp>
      <p:sp>
        <p:nvSpPr>
          <p:cNvPr id="6147" name="Tijdelijke aanduiding voor inhoud 3"/>
          <p:cNvSpPr>
            <a:spLocks noGrp="1"/>
          </p:cNvSpPr>
          <p:nvPr>
            <p:ph idx="10"/>
          </p:nvPr>
        </p:nvSpPr>
        <p:spPr>
          <a:xfrm>
            <a:off x="457205" y="3833287"/>
            <a:ext cx="7243763" cy="444500"/>
          </a:xfrm>
        </p:spPr>
        <p:txBody>
          <a:bodyPr/>
          <a:lstStyle/>
          <a:p>
            <a:r>
              <a:rPr lang="de-DE" sz="2000" dirty="0" smtClean="0"/>
              <a:t>Prof. </a:t>
            </a:r>
            <a:r>
              <a:rPr lang="de-DE" sz="2000" dirty="0" err="1" smtClean="0"/>
              <a:t>dr.</a:t>
            </a:r>
            <a:r>
              <a:rPr lang="de-DE" sz="2000" dirty="0" smtClean="0"/>
              <a:t> J. Roland Ortt </a:t>
            </a:r>
          </a:p>
          <a:p>
            <a:endParaRPr lang="de-DE" sz="2000" dirty="0"/>
          </a:p>
        </p:txBody>
      </p:sp>
      <p:pic>
        <p:nvPicPr>
          <p:cNvPr id="9" name="Picture 8" descr="Banner edX_B_28mei14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3721" y="1576496"/>
            <a:ext cx="2451100" cy="3268133"/>
          </a:xfrm>
          <a:prstGeom prst="rect">
            <a:avLst/>
          </a:prstGeom>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5233" y="0"/>
            <a:ext cx="2449588" cy="1642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90454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170588155"/>
              </p:ext>
            </p:extLst>
          </p:nvPr>
        </p:nvGraphicFramePr>
        <p:xfrm>
          <a:off x="107504" y="5949280"/>
          <a:ext cx="8748973" cy="370840"/>
        </p:xfrm>
        <a:graphic>
          <a:graphicData uri="http://schemas.openxmlformats.org/drawingml/2006/table">
            <a:tbl>
              <a:tblPr firstRow="1" bandRow="1"/>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282177">
                  <a:extLst>
                    <a:ext uri="{9D8B030D-6E8A-4147-A177-3AD203B41FA5}">
                      <a16:colId xmlns:a16="http://schemas.microsoft.com/office/drawing/2014/main" val="20004"/>
                    </a:ext>
                  </a:extLst>
                </a:gridCol>
                <a:gridCol w="2023595">
                  <a:extLst>
                    <a:ext uri="{9D8B030D-6E8A-4147-A177-3AD203B41FA5}">
                      <a16:colId xmlns:a16="http://schemas.microsoft.com/office/drawing/2014/main" val="20005"/>
                    </a:ext>
                  </a:extLst>
                </a:gridCol>
                <a:gridCol w="1672090">
                  <a:extLst>
                    <a:ext uri="{9D8B030D-6E8A-4147-A177-3AD203B41FA5}">
                      <a16:colId xmlns:a16="http://schemas.microsoft.com/office/drawing/2014/main" val="1248867459"/>
                    </a:ext>
                  </a:extLst>
                </a:gridCol>
              </a:tblGrid>
              <a:tr h="370840">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1 Topic</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2  Levels</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3 Learning goals</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rgbClr val="FF0000"/>
                          </a:solidFill>
                        </a:rPr>
                        <a:t>4 Schedule</a:t>
                      </a:r>
                      <a:endParaRPr lang="en-US" sz="1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t>5 innovation</a:t>
                      </a:r>
                      <a:r>
                        <a:rPr lang="en-US" sz="1400" baseline="0" dirty="0" smtClean="0"/>
                        <a:t> project</a:t>
                      </a:r>
                      <a:endParaRPr lang="en-US"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t>6 Project phases</a:t>
                      </a:r>
                      <a:endParaRPr lang="en-US"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041474818"/>
              </p:ext>
            </p:extLst>
          </p:nvPr>
        </p:nvGraphicFramePr>
        <p:xfrm>
          <a:off x="539552" y="980728"/>
          <a:ext cx="7416824" cy="4057146"/>
        </p:xfrm>
        <a:graphic>
          <a:graphicData uri="http://schemas.openxmlformats.org/drawingml/2006/table">
            <a:tbl>
              <a:tblPr firstRow="1" firstCol="1" bandRow="1"/>
              <a:tblGrid>
                <a:gridCol w="309693">
                  <a:extLst>
                    <a:ext uri="{9D8B030D-6E8A-4147-A177-3AD203B41FA5}">
                      <a16:colId xmlns:a16="http://schemas.microsoft.com/office/drawing/2014/main" val="1890585627"/>
                    </a:ext>
                  </a:extLst>
                </a:gridCol>
                <a:gridCol w="917312">
                  <a:extLst>
                    <a:ext uri="{9D8B030D-6E8A-4147-A177-3AD203B41FA5}">
                      <a16:colId xmlns:a16="http://schemas.microsoft.com/office/drawing/2014/main" val="428254069"/>
                    </a:ext>
                  </a:extLst>
                </a:gridCol>
                <a:gridCol w="937909">
                  <a:extLst>
                    <a:ext uri="{9D8B030D-6E8A-4147-A177-3AD203B41FA5}">
                      <a16:colId xmlns:a16="http://schemas.microsoft.com/office/drawing/2014/main" val="930419015"/>
                    </a:ext>
                  </a:extLst>
                </a:gridCol>
                <a:gridCol w="1388981">
                  <a:extLst>
                    <a:ext uri="{9D8B030D-6E8A-4147-A177-3AD203B41FA5}">
                      <a16:colId xmlns:a16="http://schemas.microsoft.com/office/drawing/2014/main" val="3161238545"/>
                    </a:ext>
                  </a:extLst>
                </a:gridCol>
                <a:gridCol w="3862929">
                  <a:extLst>
                    <a:ext uri="{9D8B030D-6E8A-4147-A177-3AD203B41FA5}">
                      <a16:colId xmlns:a16="http://schemas.microsoft.com/office/drawing/2014/main" val="3630352097"/>
                    </a:ext>
                  </a:extLst>
                </a:gridCol>
              </a:tblGrid>
              <a:tr h="128804">
                <a:tc>
                  <a:txBody>
                    <a:bodyPr/>
                    <a:lstStyle/>
                    <a:p>
                      <a:pPr>
                        <a:lnSpc>
                          <a:spcPct val="115000"/>
                        </a:lnSpc>
                        <a:spcAft>
                          <a:spcPts val="0"/>
                        </a:spcAft>
                      </a:pPr>
                      <a:r>
                        <a:rPr lang="en-GB" sz="1100" b="1">
                          <a:effectLst/>
                          <a:latin typeface="+mn-lt"/>
                          <a:ea typeface="Calibri" panose="020F0502020204030204" pitchFamily="34" charset="0"/>
                          <a:cs typeface="Times New Roman" panose="02020603050405020304" pitchFamily="18" charset="0"/>
                        </a:rPr>
                        <a:t>N</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100" b="1">
                          <a:effectLst/>
                          <a:latin typeface="+mn-lt"/>
                          <a:ea typeface="Calibri" panose="020F0502020204030204" pitchFamily="34" charset="0"/>
                          <a:cs typeface="Times New Roman" panose="02020603050405020304" pitchFamily="18" charset="0"/>
                        </a:rPr>
                        <a:t>Date</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100" b="1">
                          <a:effectLst/>
                          <a:latin typeface="+mn-lt"/>
                          <a:ea typeface="Calibri" panose="020F0502020204030204" pitchFamily="34" charset="0"/>
                          <a:cs typeface="Times New Roman" panose="02020603050405020304" pitchFamily="18" charset="0"/>
                        </a:rPr>
                        <a:t>Time</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100" b="1">
                          <a:effectLst/>
                          <a:latin typeface="+mn-lt"/>
                          <a:ea typeface="Calibri" panose="020F0502020204030204" pitchFamily="34" charset="0"/>
                          <a:cs typeface="Times New Roman" panose="02020603050405020304" pitchFamily="18" charset="0"/>
                        </a:rPr>
                        <a:t>Place</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100" b="1">
                          <a:effectLst/>
                          <a:latin typeface="+mn-lt"/>
                          <a:ea typeface="Calibri" panose="020F0502020204030204" pitchFamily="34" charset="0"/>
                          <a:cs typeface="Times New Roman" panose="02020603050405020304" pitchFamily="18" charset="0"/>
                        </a:rPr>
                        <a:t>Topic</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5942607"/>
                  </a:ext>
                </a:extLst>
              </a:tr>
              <a:tr h="176017">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1</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dirty="0">
                          <a:effectLst/>
                          <a:latin typeface="+mn-lt"/>
                          <a:ea typeface="Calibri" panose="020F0502020204030204" pitchFamily="34" charset="0"/>
                          <a:cs typeface="Times New Roman" panose="02020603050405020304" pitchFamily="18" charset="0"/>
                        </a:rPr>
                        <a:t>24-04 </a:t>
                      </a:r>
                      <a:r>
                        <a:rPr lang="en-GB" sz="1050" dirty="0" smtClean="0">
                          <a:effectLst/>
                          <a:latin typeface="+mn-lt"/>
                          <a:ea typeface="Calibri" panose="020F0502020204030204" pitchFamily="34" charset="0"/>
                          <a:cs typeface="Times New Roman" panose="02020603050405020304" pitchFamily="18" charset="0"/>
                        </a:rPr>
                        <a:t>Mo</a:t>
                      </a:r>
                      <a:r>
                        <a:rPr lang="en-GB" sz="1050" dirty="0">
                          <a:effectLst/>
                          <a:latin typeface="+mn-lt"/>
                          <a:ea typeface="Calibri" panose="020F0502020204030204" pitchFamily="34" charset="0"/>
                          <a:cs typeface="Times New Roman" panose="02020603050405020304" pitchFamily="18" charset="0"/>
                        </a:rPr>
                        <a:t> </a:t>
                      </a:r>
                      <a:endParaRPr lang="en-GB" sz="1100" dirty="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dirty="0" smtClean="0">
                          <a:effectLst/>
                          <a:latin typeface="+mn-lt"/>
                          <a:ea typeface="Calibri" panose="020F0502020204030204" pitchFamily="34" charset="0"/>
                          <a:cs typeface="Times New Roman" panose="02020603050405020304" pitchFamily="18" charset="0"/>
                        </a:rPr>
                        <a:t>13.45-16.30</a:t>
                      </a:r>
                      <a:r>
                        <a:rPr lang="en-GB" sz="1050" dirty="0">
                          <a:effectLst/>
                          <a:latin typeface="+mn-lt"/>
                          <a:ea typeface="Calibri" panose="020F0502020204030204" pitchFamily="34" charset="0"/>
                          <a:cs typeface="Times New Roman" panose="02020603050405020304" pitchFamily="18" charset="0"/>
                        </a:rPr>
                        <a:t> </a:t>
                      </a:r>
                      <a:endParaRPr lang="en-GB" sz="1100" dirty="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dirty="0">
                          <a:effectLst/>
                          <a:latin typeface="+mn-lt"/>
                          <a:ea typeface="Calibri" panose="020F0502020204030204" pitchFamily="34" charset="0"/>
                          <a:cs typeface="Times New Roman" panose="02020603050405020304" pitchFamily="18" charset="0"/>
                        </a:rPr>
                        <a:t>EEMCS Hall Ampere</a:t>
                      </a:r>
                      <a:endParaRPr lang="en-GB" sz="1100" dirty="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dirty="0">
                          <a:effectLst/>
                          <a:latin typeface="+mn-lt"/>
                          <a:ea typeface="Calibri" panose="020F0502020204030204" pitchFamily="34" charset="0"/>
                          <a:cs typeface="Times New Roman" panose="02020603050405020304" pitchFamily="18" charset="0"/>
                        </a:rPr>
                        <a:t>Introduction; </a:t>
                      </a:r>
                      <a:r>
                        <a:rPr lang="en-GB" sz="1050" dirty="0" smtClean="0">
                          <a:effectLst/>
                          <a:latin typeface="+mn-lt"/>
                          <a:ea typeface="Calibri" panose="020F0502020204030204" pitchFamily="34" charset="0"/>
                          <a:cs typeface="Times New Roman" panose="02020603050405020304" pitchFamily="18" charset="0"/>
                        </a:rPr>
                        <a:t>Innovation </a:t>
                      </a:r>
                      <a:r>
                        <a:rPr lang="en-GB" sz="1050" dirty="0">
                          <a:effectLst/>
                          <a:latin typeface="+mn-lt"/>
                          <a:ea typeface="Calibri" panose="020F0502020204030204" pitchFamily="34" charset="0"/>
                          <a:cs typeface="Times New Roman" panose="02020603050405020304" pitchFamily="18" charset="0"/>
                        </a:rPr>
                        <a:t>projects (part 1)</a:t>
                      </a:r>
                      <a:endParaRPr lang="en-GB" sz="1100" dirty="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539816"/>
                  </a:ext>
                </a:extLst>
              </a:tr>
              <a:tr h="107337">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 </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28-04 Fr</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No lecture </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 </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 </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7563917"/>
                  </a:ext>
                </a:extLst>
              </a:tr>
              <a:tr h="214673">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2</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dirty="0">
                          <a:effectLst/>
                          <a:latin typeface="+mn-lt"/>
                          <a:ea typeface="Calibri" panose="020F0502020204030204" pitchFamily="34" charset="0"/>
                          <a:cs typeface="Times New Roman" panose="02020603050405020304" pitchFamily="18" charset="0"/>
                        </a:rPr>
                        <a:t>01-05 </a:t>
                      </a:r>
                      <a:r>
                        <a:rPr lang="en-GB" sz="1050" dirty="0" smtClean="0">
                          <a:effectLst/>
                          <a:latin typeface="+mn-lt"/>
                          <a:ea typeface="Calibri" panose="020F0502020204030204" pitchFamily="34" charset="0"/>
                          <a:cs typeface="Times New Roman" panose="02020603050405020304" pitchFamily="18" charset="0"/>
                        </a:rPr>
                        <a:t>Mo</a:t>
                      </a:r>
                      <a:r>
                        <a:rPr lang="en-GB" sz="1050" dirty="0">
                          <a:effectLst/>
                          <a:latin typeface="+mn-lt"/>
                          <a:ea typeface="Calibri" panose="020F0502020204030204" pitchFamily="34" charset="0"/>
                          <a:cs typeface="Times New Roman" panose="02020603050405020304" pitchFamily="18" charset="0"/>
                        </a:rPr>
                        <a:t> </a:t>
                      </a:r>
                      <a:endParaRPr lang="en-GB" sz="1100" dirty="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dirty="0">
                          <a:effectLst/>
                          <a:latin typeface="+mn-lt"/>
                          <a:ea typeface="Calibri" panose="020F0502020204030204" pitchFamily="34" charset="0"/>
                          <a:cs typeface="Times New Roman" panose="02020603050405020304" pitchFamily="18" charset="0"/>
                        </a:rPr>
                        <a:t>13.45-16.30</a:t>
                      </a:r>
                      <a:endParaRPr lang="en-GB" sz="1100" dirty="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dirty="0">
                          <a:effectLst/>
                          <a:latin typeface="+mn-lt"/>
                          <a:ea typeface="Calibri" panose="020F0502020204030204" pitchFamily="34" charset="0"/>
                          <a:cs typeface="Times New Roman" panose="02020603050405020304" pitchFamily="18" charset="0"/>
                        </a:rPr>
                        <a:t>EEMCS Hall Ampere</a:t>
                      </a:r>
                      <a:endParaRPr lang="en-GB" sz="1100" dirty="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dirty="0">
                          <a:effectLst/>
                          <a:latin typeface="+mn-lt"/>
                          <a:ea typeface="Calibri" panose="020F0502020204030204" pitchFamily="34" charset="0"/>
                          <a:cs typeface="Times New Roman" panose="02020603050405020304" pitchFamily="18" charset="0"/>
                        </a:rPr>
                        <a:t>Innovation projects (part 2</a:t>
                      </a:r>
                      <a:r>
                        <a:rPr lang="en-GB" sz="1050" dirty="0" smtClean="0">
                          <a:effectLst/>
                          <a:latin typeface="+mn-lt"/>
                          <a:ea typeface="Calibri" panose="020F0502020204030204" pitchFamily="34" charset="0"/>
                          <a:cs typeface="Times New Roman" panose="02020603050405020304" pitchFamily="18" charset="0"/>
                        </a:rPr>
                        <a:t>); </a:t>
                      </a:r>
                      <a:r>
                        <a:rPr lang="en-GB" sz="1050" b="1" dirty="0" smtClean="0">
                          <a:effectLst/>
                          <a:latin typeface="+mn-lt"/>
                          <a:ea typeface="Calibri" panose="020F0502020204030204" pitchFamily="34" charset="0"/>
                          <a:cs typeface="Times New Roman" panose="02020603050405020304" pitchFamily="18" charset="0"/>
                        </a:rPr>
                        <a:t>Guest </a:t>
                      </a:r>
                      <a:r>
                        <a:rPr lang="en-GB" sz="1050" b="1" dirty="0">
                          <a:effectLst/>
                          <a:latin typeface="+mn-lt"/>
                          <a:ea typeface="Calibri" panose="020F0502020204030204" pitchFamily="34" charset="0"/>
                          <a:cs typeface="Times New Roman" panose="02020603050405020304" pitchFamily="18" charset="0"/>
                        </a:rPr>
                        <a:t>lecture (Vladimir)</a:t>
                      </a:r>
                      <a:endParaRPr lang="en-GB" sz="1100" dirty="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3985668"/>
                  </a:ext>
                </a:extLst>
              </a:tr>
              <a:tr h="107337">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 </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05-05 Fr</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No lecture</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 </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 </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4961738"/>
                  </a:ext>
                </a:extLst>
              </a:tr>
              <a:tr h="322010">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3</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08-05 Mo</a:t>
                      </a:r>
                      <a:endParaRPr lang="en-GB" sz="1100">
                        <a:effectLst/>
                        <a:latin typeface="+mn-lt"/>
                        <a:ea typeface="Calibri" panose="020F0502020204030204" pitchFamily="34" charset="0"/>
                        <a:cs typeface="Times New Roman" panose="02020603050405020304" pitchFamily="18" charset="0"/>
                      </a:endParaRPr>
                    </a:p>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 </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13.45-16.30</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EEMCS Hall Ampere</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dirty="0">
                          <a:effectLst/>
                          <a:latin typeface="+mn-lt"/>
                          <a:ea typeface="Calibri" panose="020F0502020204030204" pitchFamily="34" charset="0"/>
                          <a:cs typeface="Times New Roman" panose="02020603050405020304" pitchFamily="18" charset="0"/>
                        </a:rPr>
                        <a:t>Innovation projects (part 3</a:t>
                      </a:r>
                      <a:r>
                        <a:rPr lang="en-GB" sz="1050" dirty="0" smtClean="0">
                          <a:effectLst/>
                          <a:latin typeface="+mn-lt"/>
                          <a:ea typeface="Calibri" panose="020F0502020204030204" pitchFamily="34" charset="0"/>
                          <a:cs typeface="Times New Roman" panose="02020603050405020304" pitchFamily="18" charset="0"/>
                        </a:rPr>
                        <a:t>); </a:t>
                      </a:r>
                    </a:p>
                    <a:p>
                      <a:pPr>
                        <a:lnSpc>
                          <a:spcPct val="115000"/>
                        </a:lnSpc>
                        <a:spcAft>
                          <a:spcPts val="0"/>
                        </a:spcAft>
                      </a:pPr>
                      <a:r>
                        <a:rPr lang="en-GB" sz="1050" dirty="0" smtClean="0">
                          <a:effectLst/>
                          <a:latin typeface="+mn-lt"/>
                          <a:ea typeface="Calibri" panose="020F0502020204030204" pitchFamily="34" charset="0"/>
                          <a:cs typeface="Times New Roman" panose="02020603050405020304" pitchFamily="18" charset="0"/>
                        </a:rPr>
                        <a:t>Pattern </a:t>
                      </a:r>
                      <a:r>
                        <a:rPr lang="en-GB" sz="1050" dirty="0">
                          <a:effectLst/>
                          <a:latin typeface="+mn-lt"/>
                          <a:ea typeface="Calibri" panose="020F0502020204030204" pitchFamily="34" charset="0"/>
                          <a:cs typeface="Times New Roman" panose="02020603050405020304" pitchFamily="18" charset="0"/>
                        </a:rPr>
                        <a:t>of development and diffusion; </a:t>
                      </a:r>
                      <a:r>
                        <a:rPr lang="en-GB" sz="1050" dirty="0" smtClean="0">
                          <a:effectLst/>
                          <a:latin typeface="+mn-lt"/>
                          <a:ea typeface="Calibri" panose="020F0502020204030204" pitchFamily="34" charset="0"/>
                          <a:cs typeface="Times New Roman" panose="02020603050405020304" pitchFamily="18" charset="0"/>
                        </a:rPr>
                        <a:t>Intro </a:t>
                      </a:r>
                      <a:r>
                        <a:rPr lang="en-GB" sz="1050" dirty="0">
                          <a:effectLst/>
                          <a:latin typeface="+mn-lt"/>
                          <a:ea typeface="Calibri" panose="020F0502020204030204" pitchFamily="34" charset="0"/>
                          <a:cs typeface="Times New Roman" panose="02020603050405020304" pitchFamily="18" charset="0"/>
                        </a:rPr>
                        <a:t>assignment. </a:t>
                      </a:r>
                      <a:endParaRPr lang="en-GB" sz="1100" dirty="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0420366"/>
                  </a:ext>
                </a:extLst>
              </a:tr>
              <a:tr h="214673">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4</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dirty="0">
                          <a:effectLst/>
                          <a:latin typeface="+mn-lt"/>
                          <a:ea typeface="Calibri" panose="020F0502020204030204" pitchFamily="34" charset="0"/>
                          <a:cs typeface="Times New Roman" panose="02020603050405020304" pitchFamily="18" charset="0"/>
                        </a:rPr>
                        <a:t>12-05 </a:t>
                      </a:r>
                      <a:r>
                        <a:rPr lang="en-GB" sz="1050" dirty="0" smtClean="0">
                          <a:effectLst/>
                          <a:latin typeface="+mn-lt"/>
                          <a:ea typeface="Calibri" panose="020F0502020204030204" pitchFamily="34" charset="0"/>
                          <a:cs typeface="Times New Roman" panose="02020603050405020304" pitchFamily="18" charset="0"/>
                        </a:rPr>
                        <a:t>Fr</a:t>
                      </a:r>
                      <a:r>
                        <a:rPr lang="en-GB" sz="1050" dirty="0">
                          <a:effectLst/>
                          <a:latin typeface="+mn-lt"/>
                          <a:ea typeface="Calibri" panose="020F0502020204030204" pitchFamily="34" charset="0"/>
                          <a:cs typeface="Times New Roman" panose="02020603050405020304" pitchFamily="18" charset="0"/>
                        </a:rPr>
                        <a:t> </a:t>
                      </a:r>
                      <a:endParaRPr lang="en-GB" sz="1100" dirty="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dirty="0">
                          <a:effectLst/>
                          <a:latin typeface="+mn-lt"/>
                          <a:ea typeface="Calibri" panose="020F0502020204030204" pitchFamily="34" charset="0"/>
                          <a:cs typeface="Times New Roman" panose="02020603050405020304" pitchFamily="18" charset="0"/>
                        </a:rPr>
                        <a:t>08.45-11.30</a:t>
                      </a:r>
                      <a:endParaRPr lang="en-GB" sz="1100" dirty="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dirty="0">
                          <a:effectLst/>
                          <a:latin typeface="+mn-lt"/>
                          <a:ea typeface="Calibri" panose="020F0502020204030204" pitchFamily="34" charset="0"/>
                          <a:cs typeface="Times New Roman" panose="02020603050405020304" pitchFamily="18" charset="0"/>
                        </a:rPr>
                        <a:t>TBM-A</a:t>
                      </a:r>
                      <a:endParaRPr lang="en-GB" sz="1100" dirty="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dirty="0">
                          <a:effectLst/>
                          <a:latin typeface="+mn-lt"/>
                          <a:ea typeface="Calibri" panose="020F0502020204030204" pitchFamily="34" charset="0"/>
                          <a:cs typeface="Times New Roman" panose="02020603050405020304" pitchFamily="18" charset="0"/>
                        </a:rPr>
                        <a:t>Actors and factors during the pattern (1). </a:t>
                      </a:r>
                      <a:endParaRPr lang="en-GB" sz="1100" dirty="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5316021"/>
                  </a:ext>
                </a:extLst>
              </a:tr>
              <a:tr h="214673">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5</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dirty="0">
                          <a:effectLst/>
                          <a:latin typeface="+mn-lt"/>
                          <a:ea typeface="Calibri" panose="020F0502020204030204" pitchFamily="34" charset="0"/>
                          <a:cs typeface="Times New Roman" panose="02020603050405020304" pitchFamily="18" charset="0"/>
                        </a:rPr>
                        <a:t>15-05 </a:t>
                      </a:r>
                      <a:r>
                        <a:rPr lang="en-GB" sz="1050" dirty="0" smtClean="0">
                          <a:effectLst/>
                          <a:latin typeface="+mn-lt"/>
                          <a:ea typeface="Calibri" panose="020F0502020204030204" pitchFamily="34" charset="0"/>
                          <a:cs typeface="Times New Roman" panose="02020603050405020304" pitchFamily="18" charset="0"/>
                        </a:rPr>
                        <a:t>Mo</a:t>
                      </a:r>
                      <a:r>
                        <a:rPr lang="en-GB" sz="1050" dirty="0">
                          <a:effectLst/>
                          <a:latin typeface="+mn-lt"/>
                          <a:ea typeface="Calibri" panose="020F0502020204030204" pitchFamily="34" charset="0"/>
                          <a:cs typeface="Times New Roman" panose="02020603050405020304" pitchFamily="18" charset="0"/>
                        </a:rPr>
                        <a:t> </a:t>
                      </a:r>
                      <a:endParaRPr lang="en-GB" sz="1100" dirty="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dirty="0">
                          <a:effectLst/>
                          <a:latin typeface="+mn-lt"/>
                          <a:ea typeface="Calibri" panose="020F0502020204030204" pitchFamily="34" charset="0"/>
                          <a:cs typeface="Times New Roman" panose="02020603050405020304" pitchFamily="18" charset="0"/>
                        </a:rPr>
                        <a:t>13.45-16.30</a:t>
                      </a:r>
                      <a:endParaRPr lang="en-GB" sz="1100" dirty="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dirty="0">
                          <a:effectLst/>
                          <a:latin typeface="+mn-lt"/>
                          <a:ea typeface="Calibri" panose="020F0502020204030204" pitchFamily="34" charset="0"/>
                          <a:cs typeface="Times New Roman" panose="02020603050405020304" pitchFamily="18" charset="0"/>
                        </a:rPr>
                        <a:t>EEMCS Hall Ampere</a:t>
                      </a:r>
                      <a:endParaRPr lang="en-GB" sz="1100" dirty="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dirty="0">
                          <a:effectLst/>
                          <a:latin typeface="+mn-lt"/>
                          <a:ea typeface="Calibri" panose="020F0502020204030204" pitchFamily="34" charset="0"/>
                          <a:cs typeface="Times New Roman" panose="02020603050405020304" pitchFamily="18" charset="0"/>
                        </a:rPr>
                        <a:t>Actors and factors during the pattern (2</a:t>
                      </a:r>
                      <a:r>
                        <a:rPr lang="en-GB" sz="1050" dirty="0" smtClean="0">
                          <a:effectLst/>
                          <a:latin typeface="+mn-lt"/>
                          <a:ea typeface="Calibri" panose="020F0502020204030204" pitchFamily="34" charset="0"/>
                          <a:cs typeface="Times New Roman" panose="02020603050405020304" pitchFamily="18" charset="0"/>
                        </a:rPr>
                        <a:t>);</a:t>
                      </a:r>
                      <a:endParaRPr lang="en-GB" sz="1100" dirty="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2560976"/>
                  </a:ext>
                </a:extLst>
              </a:tr>
              <a:tr h="107337">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 </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19-05 Fr</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No lecture</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 </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 </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0070867"/>
                  </a:ext>
                </a:extLst>
              </a:tr>
              <a:tr h="214673">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6</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dirty="0">
                          <a:effectLst/>
                          <a:latin typeface="+mn-lt"/>
                          <a:ea typeface="Calibri" panose="020F0502020204030204" pitchFamily="34" charset="0"/>
                          <a:cs typeface="Times New Roman" panose="02020603050405020304" pitchFamily="18" charset="0"/>
                        </a:rPr>
                        <a:t>22-05 </a:t>
                      </a:r>
                      <a:r>
                        <a:rPr lang="en-GB" sz="1050" dirty="0" smtClean="0">
                          <a:effectLst/>
                          <a:latin typeface="+mn-lt"/>
                          <a:ea typeface="Calibri" panose="020F0502020204030204" pitchFamily="34" charset="0"/>
                          <a:cs typeface="Times New Roman" panose="02020603050405020304" pitchFamily="18" charset="0"/>
                        </a:rPr>
                        <a:t>Mo</a:t>
                      </a:r>
                      <a:r>
                        <a:rPr lang="en-GB" sz="1050" dirty="0">
                          <a:effectLst/>
                          <a:latin typeface="+mn-lt"/>
                          <a:ea typeface="Calibri" panose="020F0502020204030204" pitchFamily="34" charset="0"/>
                          <a:cs typeface="Times New Roman" panose="02020603050405020304" pitchFamily="18" charset="0"/>
                        </a:rPr>
                        <a:t> </a:t>
                      </a:r>
                      <a:endParaRPr lang="en-GB" sz="1100" dirty="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13.45-16.30</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EEMCS Hall Ampere</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dirty="0">
                          <a:effectLst/>
                          <a:latin typeface="+mn-lt"/>
                          <a:ea typeface="Calibri" panose="020F0502020204030204" pitchFamily="34" charset="0"/>
                          <a:cs typeface="Times New Roman" panose="02020603050405020304" pitchFamily="18" charset="0"/>
                        </a:rPr>
                        <a:t>Hype </a:t>
                      </a:r>
                      <a:r>
                        <a:rPr lang="en-GB" sz="1050" dirty="0" smtClean="0">
                          <a:effectLst/>
                          <a:latin typeface="+mn-lt"/>
                          <a:ea typeface="Calibri" panose="020F0502020204030204" pitchFamily="34" charset="0"/>
                          <a:cs typeface="Times New Roman" panose="02020603050405020304" pitchFamily="18" charset="0"/>
                        </a:rPr>
                        <a:t>cycle; Technology </a:t>
                      </a:r>
                      <a:r>
                        <a:rPr lang="en-GB" sz="1050" dirty="0">
                          <a:effectLst/>
                          <a:latin typeface="+mn-lt"/>
                          <a:ea typeface="Calibri" panose="020F0502020204030204" pitchFamily="34" charset="0"/>
                          <a:cs typeface="Times New Roman" panose="02020603050405020304" pitchFamily="18" charset="0"/>
                        </a:rPr>
                        <a:t>development. </a:t>
                      </a:r>
                      <a:endParaRPr lang="en-GB" sz="1100" dirty="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624030"/>
                  </a:ext>
                </a:extLst>
              </a:tr>
              <a:tr h="214673">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7</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dirty="0">
                          <a:effectLst/>
                          <a:latin typeface="+mn-lt"/>
                          <a:ea typeface="Calibri" panose="020F0502020204030204" pitchFamily="34" charset="0"/>
                          <a:cs typeface="Times New Roman" panose="02020603050405020304" pitchFamily="18" charset="0"/>
                        </a:rPr>
                        <a:t>26-05 </a:t>
                      </a:r>
                      <a:r>
                        <a:rPr lang="en-GB" sz="1050" dirty="0" smtClean="0">
                          <a:effectLst/>
                          <a:latin typeface="+mn-lt"/>
                          <a:ea typeface="Calibri" panose="020F0502020204030204" pitchFamily="34" charset="0"/>
                          <a:cs typeface="Times New Roman" panose="02020603050405020304" pitchFamily="18" charset="0"/>
                        </a:rPr>
                        <a:t>Fr</a:t>
                      </a:r>
                      <a:r>
                        <a:rPr lang="en-GB" sz="1050" dirty="0">
                          <a:effectLst/>
                          <a:latin typeface="+mn-lt"/>
                          <a:ea typeface="Calibri" panose="020F0502020204030204" pitchFamily="34" charset="0"/>
                          <a:cs typeface="Times New Roman" panose="02020603050405020304" pitchFamily="18" charset="0"/>
                        </a:rPr>
                        <a:t> </a:t>
                      </a:r>
                      <a:endParaRPr lang="en-GB" sz="1100" dirty="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08.45-11.30</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dirty="0">
                          <a:effectLst/>
                          <a:latin typeface="+mn-lt"/>
                          <a:ea typeface="Calibri" panose="020F0502020204030204" pitchFamily="34" charset="0"/>
                          <a:cs typeface="Times New Roman" panose="02020603050405020304" pitchFamily="18" charset="0"/>
                        </a:rPr>
                        <a:t>TBM-A</a:t>
                      </a:r>
                      <a:endParaRPr lang="en-GB" sz="1100" dirty="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dirty="0">
                          <a:effectLst/>
                          <a:latin typeface="+mn-lt"/>
                          <a:ea typeface="Calibri" panose="020F0502020204030204" pitchFamily="34" charset="0"/>
                          <a:cs typeface="Times New Roman" panose="02020603050405020304" pitchFamily="18" charset="0"/>
                        </a:rPr>
                        <a:t>Strategies during the pattern (1</a:t>
                      </a:r>
                      <a:r>
                        <a:rPr lang="en-GB" sz="1050" dirty="0" smtClean="0">
                          <a:effectLst/>
                          <a:latin typeface="+mn-lt"/>
                          <a:ea typeface="Calibri" panose="020F0502020204030204" pitchFamily="34" charset="0"/>
                          <a:cs typeface="Times New Roman" panose="02020603050405020304" pitchFamily="18" charset="0"/>
                        </a:rPr>
                        <a:t>); </a:t>
                      </a:r>
                      <a:r>
                        <a:rPr lang="en-GB" sz="1050" b="1" dirty="0" smtClean="0">
                          <a:effectLst/>
                          <a:latin typeface="+mn-lt"/>
                          <a:ea typeface="Calibri" panose="020F0502020204030204" pitchFamily="34" charset="0"/>
                          <a:cs typeface="Times New Roman" panose="02020603050405020304" pitchFamily="18" charset="0"/>
                        </a:rPr>
                        <a:t>Guest </a:t>
                      </a:r>
                      <a:r>
                        <a:rPr lang="en-GB" sz="1050" b="1" dirty="0">
                          <a:effectLst/>
                          <a:latin typeface="+mn-lt"/>
                          <a:ea typeface="Calibri" panose="020F0502020204030204" pitchFamily="34" charset="0"/>
                          <a:cs typeface="Times New Roman" panose="02020603050405020304" pitchFamily="18" charset="0"/>
                        </a:rPr>
                        <a:t>lecture (Barbara)</a:t>
                      </a:r>
                      <a:endParaRPr lang="en-GB" sz="1100" dirty="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254960"/>
                  </a:ext>
                </a:extLst>
              </a:tr>
              <a:tr h="107337">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 </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29-05 Mo</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No lecture</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 </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 </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4377660"/>
                  </a:ext>
                </a:extLst>
              </a:tr>
              <a:tr h="214673">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8</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dirty="0">
                          <a:effectLst/>
                          <a:latin typeface="+mn-lt"/>
                          <a:ea typeface="Calibri" panose="020F0502020204030204" pitchFamily="34" charset="0"/>
                          <a:cs typeface="Times New Roman" panose="02020603050405020304" pitchFamily="18" charset="0"/>
                        </a:rPr>
                        <a:t>02-06 </a:t>
                      </a:r>
                      <a:r>
                        <a:rPr lang="en-GB" sz="1050" dirty="0" smtClean="0">
                          <a:effectLst/>
                          <a:latin typeface="+mn-lt"/>
                          <a:ea typeface="Calibri" panose="020F0502020204030204" pitchFamily="34" charset="0"/>
                          <a:cs typeface="Times New Roman" panose="02020603050405020304" pitchFamily="18" charset="0"/>
                        </a:rPr>
                        <a:t>Fr</a:t>
                      </a:r>
                      <a:r>
                        <a:rPr lang="en-GB" sz="1050" dirty="0">
                          <a:effectLst/>
                          <a:latin typeface="+mn-lt"/>
                          <a:ea typeface="Calibri" panose="020F0502020204030204" pitchFamily="34" charset="0"/>
                          <a:cs typeface="Times New Roman" panose="02020603050405020304" pitchFamily="18" charset="0"/>
                        </a:rPr>
                        <a:t> </a:t>
                      </a:r>
                      <a:endParaRPr lang="en-GB" sz="1100" dirty="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08.45-11.30</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TBM-A</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dirty="0">
                          <a:effectLst/>
                          <a:latin typeface="+mn-lt"/>
                          <a:ea typeface="Calibri" panose="020F0502020204030204" pitchFamily="34" charset="0"/>
                          <a:cs typeface="Times New Roman" panose="02020603050405020304" pitchFamily="18" charset="0"/>
                        </a:rPr>
                        <a:t>Strategies during the pattern (2</a:t>
                      </a:r>
                      <a:r>
                        <a:rPr lang="en-GB" sz="1050" dirty="0" smtClean="0">
                          <a:effectLst/>
                          <a:latin typeface="+mn-lt"/>
                          <a:ea typeface="Calibri" panose="020F0502020204030204" pitchFamily="34" charset="0"/>
                          <a:cs typeface="Times New Roman" panose="02020603050405020304" pitchFamily="18" charset="0"/>
                        </a:rPr>
                        <a:t>); Discussing </a:t>
                      </a:r>
                      <a:r>
                        <a:rPr lang="en-GB" sz="1050" dirty="0">
                          <a:effectLst/>
                          <a:latin typeface="+mn-lt"/>
                          <a:ea typeface="Calibri" panose="020F0502020204030204" pitchFamily="34" charset="0"/>
                          <a:cs typeface="Times New Roman" panose="02020603050405020304" pitchFamily="18" charset="0"/>
                        </a:rPr>
                        <a:t>the assignment.</a:t>
                      </a:r>
                      <a:endParaRPr lang="en-GB" sz="1100" dirty="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6817013"/>
                  </a:ext>
                </a:extLst>
              </a:tr>
              <a:tr h="322010">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9</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05-06 Mo</a:t>
                      </a:r>
                      <a:endParaRPr lang="en-GB" sz="1100">
                        <a:effectLst/>
                        <a:latin typeface="+mn-lt"/>
                        <a:ea typeface="Calibri" panose="020F0502020204030204" pitchFamily="34" charset="0"/>
                        <a:cs typeface="Times New Roman" panose="02020603050405020304" pitchFamily="18" charset="0"/>
                      </a:endParaRPr>
                    </a:p>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 </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13.45-16.30</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EEMCS Hall Ampere</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dirty="0">
                          <a:effectLst/>
                          <a:latin typeface="+mn-lt"/>
                          <a:ea typeface="Calibri" panose="020F0502020204030204" pitchFamily="34" charset="0"/>
                          <a:cs typeface="Times New Roman" panose="02020603050405020304" pitchFamily="18" charset="0"/>
                        </a:rPr>
                        <a:t>Development of a </a:t>
                      </a:r>
                      <a:r>
                        <a:rPr lang="en-GB" sz="1050" dirty="0" smtClean="0">
                          <a:effectLst/>
                          <a:latin typeface="+mn-lt"/>
                          <a:ea typeface="Calibri" panose="020F0502020204030204" pitchFamily="34" charset="0"/>
                          <a:cs typeface="Times New Roman" panose="02020603050405020304" pitchFamily="18" charset="0"/>
                        </a:rPr>
                        <a:t>discipline; Innovation </a:t>
                      </a:r>
                      <a:r>
                        <a:rPr lang="en-GB" sz="1050" dirty="0">
                          <a:effectLst/>
                          <a:latin typeface="+mn-lt"/>
                          <a:ea typeface="Calibri" panose="020F0502020204030204" pitchFamily="34" charset="0"/>
                          <a:cs typeface="Times New Roman" panose="02020603050405020304" pitchFamily="18" charset="0"/>
                        </a:rPr>
                        <a:t>processes on different </a:t>
                      </a:r>
                      <a:r>
                        <a:rPr lang="en-GB" sz="1050" dirty="0" smtClean="0">
                          <a:effectLst/>
                          <a:latin typeface="+mn-lt"/>
                          <a:ea typeface="Calibri" panose="020F0502020204030204" pitchFamily="34" charset="0"/>
                          <a:cs typeface="Times New Roman" panose="02020603050405020304" pitchFamily="18" charset="0"/>
                        </a:rPr>
                        <a:t>levels; </a:t>
                      </a:r>
                      <a:r>
                        <a:rPr lang="en-GB" sz="1050" b="1" dirty="0" smtClean="0">
                          <a:effectLst/>
                          <a:latin typeface="+mn-lt"/>
                          <a:ea typeface="Calibri" panose="020F0502020204030204" pitchFamily="34" charset="0"/>
                          <a:cs typeface="Times New Roman" panose="02020603050405020304" pitchFamily="18" charset="0"/>
                        </a:rPr>
                        <a:t>Guest </a:t>
                      </a:r>
                      <a:r>
                        <a:rPr lang="en-GB" sz="1050" b="1" dirty="0">
                          <a:effectLst/>
                          <a:latin typeface="+mn-lt"/>
                          <a:ea typeface="Calibri" panose="020F0502020204030204" pitchFamily="34" charset="0"/>
                          <a:cs typeface="Times New Roman" panose="02020603050405020304" pitchFamily="18" charset="0"/>
                        </a:rPr>
                        <a:t>lecture (Lassi Tiihonen)</a:t>
                      </a:r>
                      <a:endParaRPr lang="en-GB" sz="1100" dirty="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356605"/>
                  </a:ext>
                </a:extLst>
              </a:tr>
              <a:tr h="214673">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10</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09-06 Fr</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08.45-11.30</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TBM-A</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Innovation processes on different levels;</a:t>
                      </a:r>
                      <a:endParaRPr lang="en-GB" sz="1100">
                        <a:effectLst/>
                        <a:latin typeface="+mn-lt"/>
                        <a:ea typeface="Calibri" panose="020F0502020204030204" pitchFamily="34" charset="0"/>
                        <a:cs typeface="Times New Roman" panose="02020603050405020304" pitchFamily="18" charset="0"/>
                      </a:endParaRPr>
                    </a:p>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Discussing the assignment</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49103542"/>
                  </a:ext>
                </a:extLst>
              </a:tr>
              <a:tr h="107337">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 </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16-06 Fr</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No lecture</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 </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 </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4145648"/>
                  </a:ext>
                </a:extLst>
              </a:tr>
              <a:tr h="214673">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 </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dirty="0">
                          <a:effectLst/>
                          <a:latin typeface="+mn-lt"/>
                          <a:ea typeface="Calibri" panose="020F0502020204030204" pitchFamily="34" charset="0"/>
                          <a:cs typeface="Times New Roman" panose="02020603050405020304" pitchFamily="18" charset="0"/>
                        </a:rPr>
                        <a:t>16-06 Fr</a:t>
                      </a:r>
                      <a:endParaRPr lang="en-GB" sz="1100" dirty="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Before 18.00u</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effectLst/>
                          <a:latin typeface="+mn-lt"/>
                          <a:ea typeface="Calibri" panose="020F0502020204030204" pitchFamily="34" charset="0"/>
                          <a:cs typeface="Times New Roman" panose="02020603050405020304" pitchFamily="18" charset="0"/>
                        </a:rPr>
                        <a:t> </a:t>
                      </a:r>
                      <a:endParaRPr lang="en-GB" sz="110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dirty="0">
                          <a:effectLst/>
                          <a:latin typeface="+mn-lt"/>
                          <a:ea typeface="Calibri" panose="020F0502020204030204" pitchFamily="34" charset="0"/>
                          <a:cs typeface="Times New Roman" panose="02020603050405020304" pitchFamily="18" charset="0"/>
                        </a:rPr>
                        <a:t>Hand in assignment via E-mail.</a:t>
                      </a:r>
                      <a:endParaRPr lang="en-GB" sz="1100" dirty="0">
                        <a:effectLst/>
                        <a:latin typeface="+mn-lt"/>
                        <a:ea typeface="Calibri" panose="020F0502020204030204" pitchFamily="34" charset="0"/>
                        <a:cs typeface="Times New Roman" panose="02020603050405020304" pitchFamily="18" charset="0"/>
                      </a:endParaRPr>
                    </a:p>
                    <a:p>
                      <a:pPr>
                        <a:lnSpc>
                          <a:spcPct val="115000"/>
                        </a:lnSpc>
                        <a:spcAft>
                          <a:spcPts val="0"/>
                        </a:spcAft>
                      </a:pPr>
                      <a:r>
                        <a:rPr lang="en-GB" sz="1050" u="sng" dirty="0">
                          <a:solidFill>
                            <a:srgbClr val="0000FF"/>
                          </a:solidFill>
                          <a:effectLst/>
                          <a:latin typeface="+mn-lt"/>
                          <a:ea typeface="Calibri" panose="020F0502020204030204" pitchFamily="34" charset="0"/>
                          <a:cs typeface="Times New Roman" panose="02020603050405020304" pitchFamily="18" charset="0"/>
                          <a:hlinkClick r:id="rId3"/>
                        </a:rPr>
                        <a:t>j.r.ortt@tudelft.nl</a:t>
                      </a:r>
                      <a:endParaRPr lang="en-GB" sz="1100" dirty="0">
                        <a:effectLst/>
                        <a:latin typeface="+mn-lt"/>
                        <a:ea typeface="Calibri" panose="020F0502020204030204" pitchFamily="34" charset="0"/>
                        <a:cs typeface="Times New Roman" panose="02020603050405020304" pitchFamily="18" charset="0"/>
                      </a:endParaRPr>
                    </a:p>
                  </a:txBody>
                  <a:tcPr marL="42001" marR="42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2640287"/>
                  </a:ext>
                </a:extLst>
              </a:tr>
            </a:tbl>
          </a:graphicData>
        </a:graphic>
      </p:graphicFrame>
      <p:sp>
        <p:nvSpPr>
          <p:cNvPr id="10" name="Rectangle 9"/>
          <p:cNvSpPr/>
          <p:nvPr/>
        </p:nvSpPr>
        <p:spPr>
          <a:xfrm>
            <a:off x="539552" y="340359"/>
            <a:ext cx="1274708"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1800" b="1" i="0" u="none" strike="noStrike" kern="0" cap="none" spc="0" normalizeH="0" baseline="0" noProof="0" dirty="0" smtClean="0">
                <a:ln>
                  <a:noFill/>
                </a:ln>
                <a:solidFill>
                  <a:srgbClr val="FF0000"/>
                </a:solidFill>
                <a:effectLst/>
                <a:uLnTx/>
                <a:uFillTx/>
                <a:latin typeface="Arial" charset="0"/>
              </a:rPr>
              <a:t>Schedule </a:t>
            </a:r>
            <a:endParaRPr kumimoji="0" lang="en-GB" sz="1800" b="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2801034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One assignment</a:t>
            </a:r>
            <a:endParaRPr lang="nl-NL" dirty="0"/>
          </a:p>
        </p:txBody>
      </p:sp>
      <p:sp>
        <p:nvSpPr>
          <p:cNvPr id="9" name="Rectangle 8"/>
          <p:cNvSpPr/>
          <p:nvPr/>
        </p:nvSpPr>
        <p:spPr>
          <a:xfrm>
            <a:off x="732230" y="1444265"/>
            <a:ext cx="8460432" cy="2215991"/>
          </a:xfrm>
          <a:prstGeom prst="rect">
            <a:avLst/>
          </a:prstGeom>
        </p:spPr>
        <p:txBody>
          <a:bodyPr wrap="square">
            <a:spAutoFit/>
          </a:bodyPr>
          <a:lstStyle/>
          <a:p>
            <a:pPr>
              <a:lnSpc>
                <a:spcPct val="115000"/>
              </a:lnSpc>
              <a:spcAft>
                <a:spcPts val="0"/>
              </a:spcAft>
            </a:pPr>
            <a:r>
              <a:rPr lang="en-GB" sz="2000" dirty="0" smtClean="0">
                <a:latin typeface="+mn-lt"/>
                <a:ea typeface="Calibri"/>
                <a:cs typeface="Times New Roman"/>
              </a:rPr>
              <a:t>Form group of 5 people</a:t>
            </a:r>
          </a:p>
          <a:p>
            <a:pPr>
              <a:lnSpc>
                <a:spcPct val="115000"/>
              </a:lnSpc>
              <a:spcAft>
                <a:spcPts val="0"/>
              </a:spcAft>
            </a:pPr>
            <a:r>
              <a:rPr lang="en-GB" sz="2000" dirty="0" smtClean="0">
                <a:latin typeface="+mn-lt"/>
                <a:ea typeface="Calibri"/>
                <a:cs typeface="Times New Roman"/>
              </a:rPr>
              <a:t>Assignment</a:t>
            </a:r>
          </a:p>
          <a:p>
            <a:pPr marL="342900" indent="-342900">
              <a:lnSpc>
                <a:spcPct val="115000"/>
              </a:lnSpc>
              <a:spcAft>
                <a:spcPts val="0"/>
              </a:spcAft>
              <a:buFont typeface="Arial" panose="020B0604020202020204" pitchFamily="34" charset="0"/>
              <a:buChar char="•"/>
            </a:pPr>
            <a:r>
              <a:rPr lang="en-GB" sz="2000" dirty="0" smtClean="0">
                <a:latin typeface="+mn-lt"/>
                <a:ea typeface="Calibri"/>
                <a:cs typeface="Times New Roman"/>
              </a:rPr>
              <a:t>Will be introduced first</a:t>
            </a:r>
          </a:p>
          <a:p>
            <a:pPr marL="342900" indent="-342900">
              <a:lnSpc>
                <a:spcPct val="115000"/>
              </a:lnSpc>
              <a:spcAft>
                <a:spcPts val="0"/>
              </a:spcAft>
              <a:buFont typeface="Arial" panose="020B0604020202020204" pitchFamily="34" charset="0"/>
              <a:buChar char="•"/>
            </a:pPr>
            <a:r>
              <a:rPr lang="en-GB" sz="2000" dirty="0" smtClean="0">
                <a:latin typeface="+mn-lt"/>
                <a:ea typeface="Calibri"/>
                <a:cs typeface="Times New Roman"/>
              </a:rPr>
              <a:t>Can be discussed halfway</a:t>
            </a:r>
          </a:p>
          <a:p>
            <a:pPr marL="342900" indent="-342900">
              <a:lnSpc>
                <a:spcPct val="115000"/>
              </a:lnSpc>
              <a:spcAft>
                <a:spcPts val="0"/>
              </a:spcAft>
              <a:buFont typeface="Arial" panose="020B0604020202020204" pitchFamily="34" charset="0"/>
              <a:buChar char="•"/>
            </a:pPr>
            <a:r>
              <a:rPr lang="en-GB" sz="2000" dirty="0" smtClean="0">
                <a:latin typeface="+mn-lt"/>
                <a:ea typeface="Calibri"/>
                <a:cs typeface="Times New Roman"/>
              </a:rPr>
              <a:t>Then you hand in assignment</a:t>
            </a:r>
          </a:p>
          <a:p>
            <a:pPr>
              <a:lnSpc>
                <a:spcPct val="115000"/>
              </a:lnSpc>
              <a:spcAft>
                <a:spcPts val="0"/>
              </a:spcAft>
            </a:pPr>
            <a:r>
              <a:rPr lang="en-GB" sz="2000" dirty="0" smtClean="0">
                <a:latin typeface="+mn-lt"/>
                <a:ea typeface="Calibri"/>
                <a:cs typeface="Times New Roman"/>
              </a:rPr>
              <a:t>See schedule for dates</a:t>
            </a:r>
          </a:p>
        </p:txBody>
      </p:sp>
      <p:sp>
        <p:nvSpPr>
          <p:cNvPr id="6" name="Title 1"/>
          <p:cNvSpPr txBox="1">
            <a:spLocks/>
          </p:cNvSpPr>
          <p:nvPr/>
        </p:nvSpPr>
        <p:spPr bwMode="auto">
          <a:xfrm>
            <a:off x="746749" y="3699578"/>
            <a:ext cx="7772400" cy="11430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algn="l" rtl="0" fontAlgn="base">
              <a:spcBef>
                <a:spcPct val="0"/>
              </a:spcBef>
              <a:spcAft>
                <a:spcPct val="0"/>
              </a:spcAft>
              <a:defRPr sz="3200" b="1">
                <a:solidFill>
                  <a:srgbClr val="0099CC"/>
                </a:solidFill>
                <a:latin typeface="+mj-lt"/>
                <a:ea typeface="+mj-ea"/>
                <a:cs typeface="+mj-cs"/>
              </a:defRPr>
            </a:lvl1pPr>
            <a:lvl2pPr algn="l" rtl="0" fontAlgn="base">
              <a:spcBef>
                <a:spcPct val="0"/>
              </a:spcBef>
              <a:spcAft>
                <a:spcPct val="0"/>
              </a:spcAft>
              <a:defRPr sz="3200" b="1">
                <a:solidFill>
                  <a:srgbClr val="0099CC"/>
                </a:solidFill>
                <a:latin typeface="Tahoma" pitchFamily="34" charset="0"/>
              </a:defRPr>
            </a:lvl2pPr>
            <a:lvl3pPr algn="l" rtl="0" fontAlgn="base">
              <a:spcBef>
                <a:spcPct val="0"/>
              </a:spcBef>
              <a:spcAft>
                <a:spcPct val="0"/>
              </a:spcAft>
              <a:defRPr sz="3200" b="1">
                <a:solidFill>
                  <a:srgbClr val="0099CC"/>
                </a:solidFill>
                <a:latin typeface="Tahoma" pitchFamily="34" charset="0"/>
              </a:defRPr>
            </a:lvl3pPr>
            <a:lvl4pPr algn="l" rtl="0" fontAlgn="base">
              <a:spcBef>
                <a:spcPct val="0"/>
              </a:spcBef>
              <a:spcAft>
                <a:spcPct val="0"/>
              </a:spcAft>
              <a:defRPr sz="3200" b="1">
                <a:solidFill>
                  <a:srgbClr val="0099CC"/>
                </a:solidFill>
                <a:latin typeface="Tahoma" pitchFamily="34" charset="0"/>
              </a:defRPr>
            </a:lvl4pPr>
            <a:lvl5pPr algn="l" rtl="0" fontAlgn="base">
              <a:spcBef>
                <a:spcPct val="0"/>
              </a:spcBef>
              <a:spcAft>
                <a:spcPct val="0"/>
              </a:spcAft>
              <a:defRPr sz="3200" b="1">
                <a:solidFill>
                  <a:srgbClr val="0099CC"/>
                </a:solidFill>
                <a:latin typeface="Tahoma" pitchFamily="34" charset="0"/>
              </a:defRPr>
            </a:lvl5pPr>
            <a:lvl6pPr marL="457200" algn="l" rtl="0" fontAlgn="base">
              <a:spcBef>
                <a:spcPct val="0"/>
              </a:spcBef>
              <a:spcAft>
                <a:spcPct val="0"/>
              </a:spcAft>
              <a:defRPr sz="3200" b="1">
                <a:solidFill>
                  <a:srgbClr val="0099CC"/>
                </a:solidFill>
                <a:latin typeface="Tahoma" pitchFamily="34" charset="0"/>
              </a:defRPr>
            </a:lvl6pPr>
            <a:lvl7pPr marL="914400" algn="l" rtl="0" fontAlgn="base">
              <a:spcBef>
                <a:spcPct val="0"/>
              </a:spcBef>
              <a:spcAft>
                <a:spcPct val="0"/>
              </a:spcAft>
              <a:defRPr sz="3200" b="1">
                <a:solidFill>
                  <a:srgbClr val="0099CC"/>
                </a:solidFill>
                <a:latin typeface="Tahoma" pitchFamily="34" charset="0"/>
              </a:defRPr>
            </a:lvl7pPr>
            <a:lvl8pPr marL="1371600" algn="l" rtl="0" fontAlgn="base">
              <a:spcBef>
                <a:spcPct val="0"/>
              </a:spcBef>
              <a:spcAft>
                <a:spcPct val="0"/>
              </a:spcAft>
              <a:defRPr sz="3200" b="1">
                <a:solidFill>
                  <a:srgbClr val="0099CC"/>
                </a:solidFill>
                <a:latin typeface="Tahoma" pitchFamily="34" charset="0"/>
              </a:defRPr>
            </a:lvl8pPr>
            <a:lvl9pPr marL="1828800" algn="l" rtl="0" fontAlgn="base">
              <a:spcBef>
                <a:spcPct val="0"/>
              </a:spcBef>
              <a:spcAft>
                <a:spcPct val="0"/>
              </a:spcAft>
              <a:defRPr sz="3200" b="1">
                <a:solidFill>
                  <a:srgbClr val="0099CC"/>
                </a:solidFill>
                <a:latin typeface="Tahoma" pitchFamily="34" charset="0"/>
              </a:defRPr>
            </a:lvl9pPr>
          </a:lstStyle>
          <a:p>
            <a:pPr eaLnBrk="1" hangingPunct="1"/>
            <a:r>
              <a:rPr lang="en-US" kern="0" dirty="0" smtClean="0"/>
              <a:t>Literature, Exam &amp; Grading</a:t>
            </a:r>
            <a:endParaRPr lang="nl-NL" kern="0" dirty="0"/>
          </a:p>
        </p:txBody>
      </p:sp>
      <p:sp>
        <p:nvSpPr>
          <p:cNvPr id="8" name="Content Placeholder 2"/>
          <p:cNvSpPr>
            <a:spLocks noGrp="1"/>
          </p:cNvSpPr>
          <p:nvPr>
            <p:ph idx="1"/>
          </p:nvPr>
        </p:nvSpPr>
        <p:spPr>
          <a:xfrm>
            <a:off x="732230" y="4221088"/>
            <a:ext cx="7772400" cy="3778251"/>
          </a:xfrm>
        </p:spPr>
        <p:txBody>
          <a:bodyPr/>
          <a:lstStyle/>
          <a:p>
            <a:pPr marL="514350" indent="-514350">
              <a:lnSpc>
                <a:spcPct val="80000"/>
              </a:lnSpc>
              <a:buFont typeface="+mj-lt"/>
              <a:buAutoNum type="arabicPeriod"/>
            </a:pPr>
            <a:r>
              <a:rPr lang="en-US" dirty="0" smtClean="0"/>
              <a:t>Literature: </a:t>
            </a:r>
            <a:r>
              <a:rPr lang="nl-NL" sz="1600" dirty="0" smtClean="0"/>
              <a:t>Slides </a:t>
            </a:r>
            <a:r>
              <a:rPr lang="nl-NL" sz="1600" dirty="0" err="1" smtClean="0"/>
              <a:t>and</a:t>
            </a:r>
            <a:r>
              <a:rPr lang="nl-NL" sz="1600" dirty="0" smtClean="0"/>
              <a:t> </a:t>
            </a:r>
            <a:r>
              <a:rPr lang="nl-NL" sz="1600" dirty="0" err="1" smtClean="0"/>
              <a:t>several</a:t>
            </a:r>
            <a:r>
              <a:rPr lang="nl-NL" sz="1600" dirty="0" smtClean="0"/>
              <a:t> </a:t>
            </a:r>
            <a:r>
              <a:rPr lang="nl-NL" sz="1600" dirty="0" err="1" smtClean="0"/>
              <a:t>articles</a:t>
            </a:r>
            <a:r>
              <a:rPr lang="nl-NL" sz="1600" dirty="0" smtClean="0"/>
              <a:t> (</a:t>
            </a:r>
            <a:r>
              <a:rPr lang="nl-NL" sz="1600" dirty="0" err="1" smtClean="0"/>
              <a:t>Brightspace</a:t>
            </a:r>
            <a:r>
              <a:rPr lang="nl-NL" sz="1600" dirty="0" smtClean="0"/>
              <a:t>)</a:t>
            </a:r>
          </a:p>
          <a:p>
            <a:pPr marL="514350" indent="-514350">
              <a:lnSpc>
                <a:spcPct val="80000"/>
              </a:lnSpc>
              <a:buFont typeface="+mj-lt"/>
              <a:buAutoNum type="arabicPeriod"/>
            </a:pPr>
            <a:r>
              <a:rPr lang="en-GB" dirty="0" smtClean="0"/>
              <a:t>Grading:</a:t>
            </a:r>
            <a:r>
              <a:rPr lang="en-GB" sz="1600" dirty="0" smtClean="0"/>
              <a:t> 	   Exam (50%) and Assignment (50%)</a:t>
            </a:r>
          </a:p>
          <a:p>
            <a:pPr marL="514350" indent="-514350">
              <a:lnSpc>
                <a:spcPct val="80000"/>
              </a:lnSpc>
              <a:buFont typeface="+mj-lt"/>
              <a:buAutoNum type="arabicPeriod"/>
            </a:pPr>
            <a:endParaRPr lang="en-GB" sz="1600" dirty="0"/>
          </a:p>
          <a:p>
            <a:pPr marL="0" indent="0">
              <a:lnSpc>
                <a:spcPct val="80000"/>
              </a:lnSpc>
              <a:buNone/>
            </a:pPr>
            <a:endParaRPr lang="en-US" sz="1600" dirty="0"/>
          </a:p>
          <a:p>
            <a:pPr marL="514350" indent="-514350">
              <a:lnSpc>
                <a:spcPct val="80000"/>
              </a:lnSpc>
              <a:buFont typeface="+mj-lt"/>
              <a:buAutoNum type="arabicPeriod"/>
            </a:pPr>
            <a:endParaRPr lang="en-US" dirty="0"/>
          </a:p>
          <a:p>
            <a:pPr marL="0" indent="0">
              <a:lnSpc>
                <a:spcPct val="80000"/>
              </a:lnSpc>
              <a:buNone/>
            </a:pPr>
            <a:endParaRPr lang="en-GB" sz="1600" dirty="0"/>
          </a:p>
          <a:p>
            <a:endParaRPr lang="nl-NL" dirty="0"/>
          </a:p>
        </p:txBody>
      </p:sp>
      <p:graphicFrame>
        <p:nvGraphicFramePr>
          <p:cNvPr id="7" name="Table 6"/>
          <p:cNvGraphicFramePr>
            <a:graphicFrameLocks noGrp="1"/>
          </p:cNvGraphicFramePr>
          <p:nvPr>
            <p:extLst>
              <p:ext uri="{D42A27DB-BD31-4B8C-83A1-F6EECF244321}">
                <p14:modId xmlns:p14="http://schemas.microsoft.com/office/powerpoint/2010/main" val="322036680"/>
              </p:ext>
            </p:extLst>
          </p:nvPr>
        </p:nvGraphicFramePr>
        <p:xfrm>
          <a:off x="159413" y="5694494"/>
          <a:ext cx="8748973" cy="370840"/>
        </p:xfrm>
        <a:graphic>
          <a:graphicData uri="http://schemas.openxmlformats.org/drawingml/2006/table">
            <a:tbl>
              <a:tblPr firstRow="1" bandRow="1"/>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282177">
                  <a:extLst>
                    <a:ext uri="{9D8B030D-6E8A-4147-A177-3AD203B41FA5}">
                      <a16:colId xmlns:a16="http://schemas.microsoft.com/office/drawing/2014/main" val="20004"/>
                    </a:ext>
                  </a:extLst>
                </a:gridCol>
                <a:gridCol w="2023595">
                  <a:extLst>
                    <a:ext uri="{9D8B030D-6E8A-4147-A177-3AD203B41FA5}">
                      <a16:colId xmlns:a16="http://schemas.microsoft.com/office/drawing/2014/main" val="20005"/>
                    </a:ext>
                  </a:extLst>
                </a:gridCol>
                <a:gridCol w="1672090">
                  <a:extLst>
                    <a:ext uri="{9D8B030D-6E8A-4147-A177-3AD203B41FA5}">
                      <a16:colId xmlns:a16="http://schemas.microsoft.com/office/drawing/2014/main" val="1248867459"/>
                    </a:ext>
                  </a:extLst>
                </a:gridCol>
              </a:tblGrid>
              <a:tr h="370840">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1 Topic</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2  Levels</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3 Learning goals</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rgbClr val="FF0000"/>
                          </a:solidFill>
                        </a:rPr>
                        <a:t>4 Schedule</a:t>
                      </a:r>
                      <a:endParaRPr lang="en-US" sz="1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t>5 innovation</a:t>
                      </a:r>
                      <a:r>
                        <a:rPr lang="en-US" sz="1400" baseline="0" dirty="0" smtClean="0"/>
                        <a:t> project</a:t>
                      </a:r>
                      <a:endParaRPr lang="en-US"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t>6 Project phases</a:t>
                      </a:r>
                      <a:endParaRPr lang="en-US"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extLst>
                  <a:ext uri="{0D108BD9-81ED-4DB2-BD59-A6C34878D82A}">
                    <a16:rowId xmlns:a16="http://schemas.microsoft.com/office/drawing/2014/main" val="10000"/>
                  </a:ext>
                </a:extLst>
              </a:tr>
            </a:tbl>
          </a:graphicData>
        </a:graphic>
      </p:graphicFrame>
      <p:sp>
        <p:nvSpPr>
          <p:cNvPr id="10" name="Rectangle 9"/>
          <p:cNvSpPr/>
          <p:nvPr/>
        </p:nvSpPr>
        <p:spPr>
          <a:xfrm>
            <a:off x="711115" y="233477"/>
            <a:ext cx="1846980"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2800" b="1" i="0" u="none" strike="noStrike" kern="0" cap="none" spc="0" normalizeH="0" baseline="0" noProof="0" dirty="0" smtClean="0">
                <a:ln>
                  <a:noFill/>
                </a:ln>
                <a:solidFill>
                  <a:srgbClr val="FF0000"/>
                </a:solidFill>
                <a:effectLst/>
                <a:uLnTx/>
                <a:uFillTx/>
                <a:latin typeface="Arial" charset="0"/>
              </a:rPr>
              <a:t>Schedule</a:t>
            </a:r>
            <a:r>
              <a:rPr kumimoji="0" lang="nl-NL" sz="1800" b="1" i="0" u="none" strike="noStrike" kern="0" cap="none" spc="0" normalizeH="0" baseline="0" noProof="0" dirty="0" smtClean="0">
                <a:ln>
                  <a:noFill/>
                </a:ln>
                <a:solidFill>
                  <a:srgbClr val="FF0000"/>
                </a:solidFill>
                <a:effectLst/>
                <a:uLnTx/>
                <a:uFillTx/>
                <a:latin typeface="Arial" charset="0"/>
              </a:rPr>
              <a:t> </a:t>
            </a:r>
            <a:endParaRPr kumimoji="0" lang="en-GB" sz="1800" b="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3771962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itle 5"/>
          <p:cNvSpPr txBox="1">
            <a:spLocks/>
          </p:cNvSpPr>
          <p:nvPr/>
        </p:nvSpPr>
        <p:spPr>
          <a:xfrm>
            <a:off x="457202" y="799254"/>
            <a:ext cx="5801361" cy="3562775"/>
          </a:xfrm>
          <a:prstGeom prst="rect">
            <a:avLst/>
          </a:prstGeom>
          <a:solidFill>
            <a:schemeClr val="tx1">
              <a:lumMod val="20000"/>
              <a:lumOff val="80000"/>
              <a:alpha val="87000"/>
            </a:schemeClr>
          </a:solidFill>
        </p:spPr>
        <p:txBody>
          <a:bodyPr/>
          <a:lstStyle>
            <a:lvl1pPr algn="l" defTabSz="457200" rtl="0" fontAlgn="base">
              <a:spcBef>
                <a:spcPct val="0"/>
              </a:spcBef>
              <a:spcAft>
                <a:spcPct val="0"/>
              </a:spcAft>
              <a:defRPr sz="3200" b="1" kern="1200">
                <a:solidFill>
                  <a:srgbClr val="00A6D6"/>
                </a:solidFill>
                <a:latin typeface="Calibri"/>
                <a:ea typeface="+mj-ea"/>
                <a:cs typeface="Calibri"/>
              </a:defRPr>
            </a:lvl1pPr>
            <a:lvl2pPr algn="l" defTabSz="457200" rtl="0" fontAlgn="base">
              <a:spcBef>
                <a:spcPct val="0"/>
              </a:spcBef>
              <a:spcAft>
                <a:spcPct val="0"/>
              </a:spcAft>
              <a:defRPr sz="3200" b="1">
                <a:solidFill>
                  <a:srgbClr val="00A6D6"/>
                </a:solidFill>
                <a:latin typeface="Calibri" pitchFamily="34" charset="0"/>
              </a:defRPr>
            </a:lvl2pPr>
            <a:lvl3pPr algn="l" defTabSz="457200" rtl="0" fontAlgn="base">
              <a:spcBef>
                <a:spcPct val="0"/>
              </a:spcBef>
              <a:spcAft>
                <a:spcPct val="0"/>
              </a:spcAft>
              <a:defRPr sz="3200" b="1">
                <a:solidFill>
                  <a:srgbClr val="00A6D6"/>
                </a:solidFill>
                <a:latin typeface="Calibri" pitchFamily="34" charset="0"/>
              </a:defRPr>
            </a:lvl3pPr>
            <a:lvl4pPr algn="l" defTabSz="457200" rtl="0" fontAlgn="base">
              <a:spcBef>
                <a:spcPct val="0"/>
              </a:spcBef>
              <a:spcAft>
                <a:spcPct val="0"/>
              </a:spcAft>
              <a:defRPr sz="3200" b="1">
                <a:solidFill>
                  <a:srgbClr val="00A6D6"/>
                </a:solidFill>
                <a:latin typeface="Calibri" pitchFamily="34" charset="0"/>
              </a:defRPr>
            </a:lvl4pPr>
            <a:lvl5pPr algn="l" defTabSz="457200" rtl="0" fontAlgn="base">
              <a:spcBef>
                <a:spcPct val="0"/>
              </a:spcBef>
              <a:spcAft>
                <a:spcPct val="0"/>
              </a:spcAft>
              <a:defRPr sz="3200" b="1">
                <a:solidFill>
                  <a:srgbClr val="00A6D6"/>
                </a:solidFill>
                <a:latin typeface="Calibri" pitchFamily="34" charset="0"/>
              </a:defRPr>
            </a:lvl5pPr>
            <a:lvl6pPr marL="457200" algn="l" defTabSz="457200" rtl="0" fontAlgn="base">
              <a:spcBef>
                <a:spcPct val="0"/>
              </a:spcBef>
              <a:spcAft>
                <a:spcPct val="0"/>
              </a:spcAft>
              <a:defRPr sz="3200" b="1">
                <a:solidFill>
                  <a:srgbClr val="00A6D6"/>
                </a:solidFill>
                <a:latin typeface="Calibri" pitchFamily="34" charset="0"/>
              </a:defRPr>
            </a:lvl6pPr>
            <a:lvl7pPr marL="914400" algn="l" defTabSz="457200" rtl="0" fontAlgn="base">
              <a:spcBef>
                <a:spcPct val="0"/>
              </a:spcBef>
              <a:spcAft>
                <a:spcPct val="0"/>
              </a:spcAft>
              <a:defRPr sz="3200" b="1">
                <a:solidFill>
                  <a:srgbClr val="00A6D6"/>
                </a:solidFill>
                <a:latin typeface="Calibri" pitchFamily="34" charset="0"/>
              </a:defRPr>
            </a:lvl7pPr>
            <a:lvl8pPr marL="1371600" algn="l" defTabSz="457200" rtl="0" fontAlgn="base">
              <a:spcBef>
                <a:spcPct val="0"/>
              </a:spcBef>
              <a:spcAft>
                <a:spcPct val="0"/>
              </a:spcAft>
              <a:defRPr sz="3200" b="1">
                <a:solidFill>
                  <a:srgbClr val="00A6D6"/>
                </a:solidFill>
                <a:latin typeface="Calibri" pitchFamily="34" charset="0"/>
              </a:defRPr>
            </a:lvl8pPr>
            <a:lvl9pPr marL="1828800" algn="l" defTabSz="457200" rtl="0" fontAlgn="base">
              <a:spcBef>
                <a:spcPct val="0"/>
              </a:spcBef>
              <a:spcAft>
                <a:spcPct val="0"/>
              </a:spcAft>
              <a:defRPr sz="3200" b="1">
                <a:solidFill>
                  <a:srgbClr val="00A6D6"/>
                </a:solidFill>
                <a:latin typeface="Calibri"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nl-NL" sz="3200" b="1" i="0" u="none" strike="noStrike" kern="1200" cap="none" spc="0" normalizeH="0" baseline="0" noProof="0" dirty="0">
              <a:ln>
                <a:noFill/>
              </a:ln>
              <a:solidFill>
                <a:prstClr val="white"/>
              </a:solidFill>
              <a:effectLst/>
              <a:uLnTx/>
              <a:uFillTx/>
              <a:latin typeface="Calibri"/>
              <a:ea typeface="+mj-ea"/>
              <a:cs typeface="Calibri"/>
            </a:endParaRPr>
          </a:p>
        </p:txBody>
      </p:sp>
      <p:sp>
        <p:nvSpPr>
          <p:cNvPr id="2" name="Title 1"/>
          <p:cNvSpPr>
            <a:spLocks noGrp="1"/>
          </p:cNvSpPr>
          <p:nvPr>
            <p:ph type="title"/>
          </p:nvPr>
        </p:nvSpPr>
        <p:spPr>
          <a:xfrm>
            <a:off x="457202" y="476672"/>
            <a:ext cx="8229600" cy="1490133"/>
          </a:xfrm>
        </p:spPr>
        <p:txBody>
          <a:bodyPr/>
          <a:lstStyle/>
          <a:p>
            <a:r>
              <a:rPr lang="en-US" kern="0" dirty="0">
                <a:solidFill>
                  <a:srgbClr val="0099CC"/>
                </a:solidFill>
                <a:latin typeface="Tahoma"/>
                <a:cs typeface="+mj-cs"/>
              </a:rPr>
              <a:t>MOT </a:t>
            </a:r>
            <a:r>
              <a:rPr lang="en-US" kern="0" dirty="0" smtClean="0">
                <a:solidFill>
                  <a:srgbClr val="0099CC"/>
                </a:solidFill>
                <a:latin typeface="Tahoma"/>
                <a:cs typeface="+mj-cs"/>
              </a:rPr>
              <a:t>2421 Introduction </a:t>
            </a:r>
            <a:br>
              <a:rPr lang="en-US" kern="0" dirty="0" smtClean="0">
                <a:solidFill>
                  <a:srgbClr val="0099CC"/>
                </a:solidFill>
                <a:latin typeface="Tahoma"/>
                <a:cs typeface="+mj-cs"/>
              </a:rPr>
            </a:br>
            <a:endParaRPr lang="en-US" dirty="0"/>
          </a:p>
        </p:txBody>
      </p:sp>
      <p:sp>
        <p:nvSpPr>
          <p:cNvPr id="5" name="Content Placeholder 4"/>
          <p:cNvSpPr>
            <a:spLocks noGrp="1"/>
          </p:cNvSpPr>
          <p:nvPr>
            <p:ph idx="1"/>
          </p:nvPr>
        </p:nvSpPr>
        <p:spPr/>
        <p:txBody>
          <a:bodyPr>
            <a:normAutofit/>
          </a:bodyPr>
          <a:lstStyle/>
          <a:p>
            <a:r>
              <a:rPr lang="en-US" sz="3200" b="1" dirty="0" smtClean="0">
                <a:solidFill>
                  <a:schemeClr val="tx2"/>
                </a:solidFill>
              </a:rPr>
              <a:t>After a short break </a:t>
            </a:r>
          </a:p>
          <a:p>
            <a:r>
              <a:rPr lang="en-US" sz="3200" b="1" dirty="0" smtClean="0">
                <a:solidFill>
                  <a:schemeClr val="tx2"/>
                </a:solidFill>
              </a:rPr>
              <a:t>we will start again at …..</a:t>
            </a:r>
          </a:p>
          <a:p>
            <a:endParaRPr lang="en-US" sz="3200" b="1" dirty="0" smtClean="0">
              <a:solidFill>
                <a:schemeClr val="accent4"/>
              </a:solidFill>
            </a:endParaRPr>
          </a:p>
        </p:txBody>
      </p:sp>
    </p:spTree>
    <p:extLst>
      <p:ext uri="{BB962C8B-B14F-4D97-AF65-F5344CB8AC3E}">
        <p14:creationId xmlns:p14="http://schemas.microsoft.com/office/powerpoint/2010/main" val="34851669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itle 5"/>
          <p:cNvSpPr txBox="1">
            <a:spLocks/>
          </p:cNvSpPr>
          <p:nvPr/>
        </p:nvSpPr>
        <p:spPr>
          <a:xfrm>
            <a:off x="457202" y="799254"/>
            <a:ext cx="5801361" cy="3562775"/>
          </a:xfrm>
          <a:prstGeom prst="rect">
            <a:avLst/>
          </a:prstGeom>
          <a:solidFill>
            <a:schemeClr val="tx1">
              <a:lumMod val="20000"/>
              <a:lumOff val="80000"/>
              <a:alpha val="87000"/>
            </a:schemeClr>
          </a:solidFill>
        </p:spPr>
        <p:txBody>
          <a:bodyPr/>
          <a:lstStyle>
            <a:lvl1pPr algn="l" defTabSz="457200" rtl="0" fontAlgn="base">
              <a:spcBef>
                <a:spcPct val="0"/>
              </a:spcBef>
              <a:spcAft>
                <a:spcPct val="0"/>
              </a:spcAft>
              <a:defRPr sz="3200" b="1" kern="1200">
                <a:solidFill>
                  <a:srgbClr val="00A6D6"/>
                </a:solidFill>
                <a:latin typeface="Calibri"/>
                <a:ea typeface="+mj-ea"/>
                <a:cs typeface="Calibri"/>
              </a:defRPr>
            </a:lvl1pPr>
            <a:lvl2pPr algn="l" defTabSz="457200" rtl="0" fontAlgn="base">
              <a:spcBef>
                <a:spcPct val="0"/>
              </a:spcBef>
              <a:spcAft>
                <a:spcPct val="0"/>
              </a:spcAft>
              <a:defRPr sz="3200" b="1">
                <a:solidFill>
                  <a:srgbClr val="00A6D6"/>
                </a:solidFill>
                <a:latin typeface="Calibri" pitchFamily="34" charset="0"/>
              </a:defRPr>
            </a:lvl2pPr>
            <a:lvl3pPr algn="l" defTabSz="457200" rtl="0" fontAlgn="base">
              <a:spcBef>
                <a:spcPct val="0"/>
              </a:spcBef>
              <a:spcAft>
                <a:spcPct val="0"/>
              </a:spcAft>
              <a:defRPr sz="3200" b="1">
                <a:solidFill>
                  <a:srgbClr val="00A6D6"/>
                </a:solidFill>
                <a:latin typeface="Calibri" pitchFamily="34" charset="0"/>
              </a:defRPr>
            </a:lvl3pPr>
            <a:lvl4pPr algn="l" defTabSz="457200" rtl="0" fontAlgn="base">
              <a:spcBef>
                <a:spcPct val="0"/>
              </a:spcBef>
              <a:spcAft>
                <a:spcPct val="0"/>
              </a:spcAft>
              <a:defRPr sz="3200" b="1">
                <a:solidFill>
                  <a:srgbClr val="00A6D6"/>
                </a:solidFill>
                <a:latin typeface="Calibri" pitchFamily="34" charset="0"/>
              </a:defRPr>
            </a:lvl4pPr>
            <a:lvl5pPr algn="l" defTabSz="457200" rtl="0" fontAlgn="base">
              <a:spcBef>
                <a:spcPct val="0"/>
              </a:spcBef>
              <a:spcAft>
                <a:spcPct val="0"/>
              </a:spcAft>
              <a:defRPr sz="3200" b="1">
                <a:solidFill>
                  <a:srgbClr val="00A6D6"/>
                </a:solidFill>
                <a:latin typeface="Calibri" pitchFamily="34" charset="0"/>
              </a:defRPr>
            </a:lvl5pPr>
            <a:lvl6pPr marL="457200" algn="l" defTabSz="457200" rtl="0" fontAlgn="base">
              <a:spcBef>
                <a:spcPct val="0"/>
              </a:spcBef>
              <a:spcAft>
                <a:spcPct val="0"/>
              </a:spcAft>
              <a:defRPr sz="3200" b="1">
                <a:solidFill>
                  <a:srgbClr val="00A6D6"/>
                </a:solidFill>
                <a:latin typeface="Calibri" pitchFamily="34" charset="0"/>
              </a:defRPr>
            </a:lvl6pPr>
            <a:lvl7pPr marL="914400" algn="l" defTabSz="457200" rtl="0" fontAlgn="base">
              <a:spcBef>
                <a:spcPct val="0"/>
              </a:spcBef>
              <a:spcAft>
                <a:spcPct val="0"/>
              </a:spcAft>
              <a:defRPr sz="3200" b="1">
                <a:solidFill>
                  <a:srgbClr val="00A6D6"/>
                </a:solidFill>
                <a:latin typeface="Calibri" pitchFamily="34" charset="0"/>
              </a:defRPr>
            </a:lvl7pPr>
            <a:lvl8pPr marL="1371600" algn="l" defTabSz="457200" rtl="0" fontAlgn="base">
              <a:spcBef>
                <a:spcPct val="0"/>
              </a:spcBef>
              <a:spcAft>
                <a:spcPct val="0"/>
              </a:spcAft>
              <a:defRPr sz="3200" b="1">
                <a:solidFill>
                  <a:srgbClr val="00A6D6"/>
                </a:solidFill>
                <a:latin typeface="Calibri" pitchFamily="34" charset="0"/>
              </a:defRPr>
            </a:lvl8pPr>
            <a:lvl9pPr marL="1828800" algn="l" defTabSz="457200" rtl="0" fontAlgn="base">
              <a:spcBef>
                <a:spcPct val="0"/>
              </a:spcBef>
              <a:spcAft>
                <a:spcPct val="0"/>
              </a:spcAft>
              <a:defRPr sz="3200" b="1">
                <a:solidFill>
                  <a:srgbClr val="00A6D6"/>
                </a:solidFill>
                <a:latin typeface="Calibri"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nl-NL" sz="3200" b="1" i="0" u="none" strike="noStrike" kern="1200" cap="none" spc="0" normalizeH="0" baseline="0" noProof="0" dirty="0">
              <a:ln>
                <a:noFill/>
              </a:ln>
              <a:solidFill>
                <a:prstClr val="white"/>
              </a:solidFill>
              <a:effectLst/>
              <a:uLnTx/>
              <a:uFillTx/>
              <a:latin typeface="Calibri"/>
              <a:ea typeface="+mj-ea"/>
              <a:cs typeface="Calibri"/>
            </a:endParaRPr>
          </a:p>
        </p:txBody>
      </p:sp>
      <p:sp>
        <p:nvSpPr>
          <p:cNvPr id="2" name="Title 1"/>
          <p:cNvSpPr>
            <a:spLocks noGrp="1"/>
          </p:cNvSpPr>
          <p:nvPr>
            <p:ph type="title"/>
          </p:nvPr>
        </p:nvSpPr>
        <p:spPr>
          <a:xfrm>
            <a:off x="457202" y="476672"/>
            <a:ext cx="8229600" cy="1490133"/>
          </a:xfrm>
        </p:spPr>
        <p:txBody>
          <a:bodyPr/>
          <a:lstStyle/>
          <a:p>
            <a:r>
              <a:rPr lang="en-US" kern="0" dirty="0">
                <a:solidFill>
                  <a:srgbClr val="0099CC"/>
                </a:solidFill>
                <a:latin typeface="Tahoma"/>
                <a:cs typeface="+mj-cs"/>
              </a:rPr>
              <a:t>MOT </a:t>
            </a:r>
            <a:r>
              <a:rPr lang="en-US" kern="0" dirty="0" smtClean="0">
                <a:solidFill>
                  <a:srgbClr val="0099CC"/>
                </a:solidFill>
                <a:latin typeface="Tahoma"/>
                <a:cs typeface="+mj-cs"/>
              </a:rPr>
              <a:t>2421 </a:t>
            </a:r>
            <a:br>
              <a:rPr lang="en-US" kern="0" dirty="0" smtClean="0">
                <a:solidFill>
                  <a:srgbClr val="0099CC"/>
                </a:solidFill>
                <a:latin typeface="Tahoma"/>
                <a:cs typeface="+mj-cs"/>
              </a:rPr>
            </a:br>
            <a:r>
              <a:rPr lang="en-US" kern="0" dirty="0" smtClean="0">
                <a:solidFill>
                  <a:srgbClr val="0099CC"/>
                </a:solidFill>
                <a:latin typeface="Tahoma"/>
                <a:cs typeface="+mj-cs"/>
              </a:rPr>
              <a:t>Contents </a:t>
            </a:r>
            <a:r>
              <a:rPr lang="en-US" kern="0" dirty="0">
                <a:solidFill>
                  <a:srgbClr val="0099CC"/>
                </a:solidFill>
                <a:latin typeface="Tahoma"/>
                <a:cs typeface="+mj-cs"/>
              </a:rPr>
              <a:t>Today</a:t>
            </a:r>
            <a:endParaRPr lang="en-US" dirty="0"/>
          </a:p>
        </p:txBody>
      </p:sp>
      <p:sp>
        <p:nvSpPr>
          <p:cNvPr id="3" name="Content Placeholder 2"/>
          <p:cNvSpPr>
            <a:spLocks noGrp="1"/>
          </p:cNvSpPr>
          <p:nvPr>
            <p:ph idx="1"/>
          </p:nvPr>
        </p:nvSpPr>
        <p:spPr>
          <a:xfrm>
            <a:off x="457202" y="1772816"/>
            <a:ext cx="8229599" cy="4844945"/>
          </a:xfrm>
        </p:spPr>
        <p:txBody>
          <a:bodyPr>
            <a:normAutofit/>
          </a:bodyPr>
          <a:lstStyle/>
          <a:p>
            <a:pPr indent="0"/>
            <a:r>
              <a:rPr lang="en-US" sz="2000" b="1" dirty="0" smtClean="0">
                <a:solidFill>
                  <a:srgbClr val="000000"/>
                </a:solidFill>
              </a:rPr>
              <a:t>Introduction to the course</a:t>
            </a:r>
          </a:p>
          <a:p>
            <a:pPr marL="114300" indent="-457200">
              <a:buFont typeface="+mj-lt"/>
              <a:buAutoNum type="arabicPeriod"/>
            </a:pPr>
            <a:r>
              <a:rPr lang="en-US" sz="2000" dirty="0" smtClean="0">
                <a:solidFill>
                  <a:srgbClr val="000000"/>
                </a:solidFill>
              </a:rPr>
              <a:t>The topic of the course</a:t>
            </a:r>
          </a:p>
          <a:p>
            <a:pPr marL="114300" indent="-457200">
              <a:buFont typeface="+mj-lt"/>
              <a:buAutoNum type="arabicPeriod"/>
            </a:pPr>
            <a:r>
              <a:rPr lang="en-US" sz="2000" dirty="0" smtClean="0">
                <a:solidFill>
                  <a:srgbClr val="000000"/>
                </a:solidFill>
              </a:rPr>
              <a:t>Innovation processes on three levels</a:t>
            </a:r>
          </a:p>
          <a:p>
            <a:pPr marL="114300" indent="-457200">
              <a:buFont typeface="+mj-lt"/>
              <a:buAutoNum type="arabicPeriod"/>
            </a:pPr>
            <a:r>
              <a:rPr lang="en-US" sz="2000" dirty="0" smtClean="0">
                <a:solidFill>
                  <a:srgbClr val="000000"/>
                </a:solidFill>
              </a:rPr>
              <a:t>Learning goals</a:t>
            </a:r>
          </a:p>
          <a:p>
            <a:pPr marL="114300" indent="-457200">
              <a:buFont typeface="+mj-lt"/>
              <a:buAutoNum type="arabicPeriod"/>
            </a:pPr>
            <a:r>
              <a:rPr lang="en-US" sz="2000" dirty="0" smtClean="0">
                <a:solidFill>
                  <a:srgbClr val="000000"/>
                </a:solidFill>
              </a:rPr>
              <a:t>Schedule and practicalities</a:t>
            </a:r>
          </a:p>
          <a:p>
            <a:pPr marL="114300" indent="-457200">
              <a:buFont typeface="+mj-lt"/>
              <a:buAutoNum type="arabicPeriod"/>
            </a:pPr>
            <a:r>
              <a:rPr lang="en-US" sz="2000" dirty="0" smtClean="0">
                <a:solidFill>
                  <a:srgbClr val="FF0000"/>
                </a:solidFill>
              </a:rPr>
              <a:t>Innovation process as a project</a:t>
            </a:r>
          </a:p>
          <a:p>
            <a:pPr marL="114300" indent="-457200">
              <a:buFont typeface="+mj-lt"/>
              <a:buAutoNum type="arabicPeriod"/>
            </a:pPr>
            <a:r>
              <a:rPr lang="en-US" sz="2000" dirty="0">
                <a:solidFill>
                  <a:srgbClr val="FF0000"/>
                </a:solidFill>
              </a:rPr>
              <a:t>Typical phases in a project</a:t>
            </a:r>
          </a:p>
          <a:p>
            <a:pPr marL="114300" indent="-457200">
              <a:buFont typeface="+mj-lt"/>
              <a:buAutoNum type="arabicPeriod"/>
            </a:pPr>
            <a:endParaRPr lang="en-US" sz="2000" dirty="0" smtClean="0">
              <a:solidFill>
                <a:srgbClr val="000000"/>
              </a:solidFill>
            </a:endParaRPr>
          </a:p>
          <a:p>
            <a:pPr indent="0"/>
            <a:r>
              <a:rPr lang="en-US" dirty="0" smtClean="0">
                <a:solidFill>
                  <a:srgbClr val="000000"/>
                </a:solidFill>
              </a:rPr>
              <a:t/>
            </a:r>
            <a:br>
              <a:rPr lang="en-US" dirty="0" smtClean="0">
                <a:solidFill>
                  <a:srgbClr val="000000"/>
                </a:solidFill>
              </a:rPr>
            </a:br>
            <a:endParaRPr lang="en-US" sz="1800" dirty="0" smtClean="0">
              <a:solidFill>
                <a:srgbClr val="000000"/>
              </a:solidFill>
            </a:endParaRPr>
          </a:p>
        </p:txBody>
      </p:sp>
    </p:spTree>
    <p:extLst>
      <p:ext uri="{BB962C8B-B14F-4D97-AF65-F5344CB8AC3E}">
        <p14:creationId xmlns:p14="http://schemas.microsoft.com/office/powerpoint/2010/main" val="38992626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fld id="{ADAEDC48-D4B9-4275-934F-3ACEEDD569CF}" type="slidenum">
              <a:rPr lang="en-US" altLang="nl-NL" sz="1000" smtClean="0">
                <a:solidFill>
                  <a:srgbClr val="000000"/>
                </a:solidFill>
              </a:rPr>
              <a:pPr>
                <a:spcBef>
                  <a:spcPct val="0"/>
                </a:spcBef>
                <a:buFontTx/>
                <a:buNone/>
              </a:pPr>
              <a:t>14</a:t>
            </a:fld>
            <a:endParaRPr lang="en-US" altLang="nl-NL" sz="1000" smtClean="0">
              <a:solidFill>
                <a:srgbClr val="000000"/>
              </a:solidFill>
            </a:endParaRPr>
          </a:p>
        </p:txBody>
      </p:sp>
      <p:sp>
        <p:nvSpPr>
          <p:cNvPr id="26627" name="Text Box 1028"/>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50000"/>
              </a:spcBef>
              <a:buFontTx/>
              <a:buNone/>
            </a:pPr>
            <a:endParaRPr lang="nl-NL" altLang="nl-NL" smtClean="0">
              <a:solidFill>
                <a:srgbClr val="000000"/>
              </a:solidFill>
            </a:endParaRPr>
          </a:p>
        </p:txBody>
      </p:sp>
      <p:pic>
        <p:nvPicPr>
          <p:cNvPr id="26628" name="Picture 4" descr="http://t3.gstatic.com/images?q=tbn:ANd9GcREhIPgiP5xtqrbMFmzfsDyAbT99-s9blp3a9EmIBF00YmrZn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60350"/>
            <a:ext cx="4968875"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6" descr="http://images.lexmark.com/vgn/files/portal/3_HomeCopierPlus_l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1341438"/>
            <a:ext cx="4211638" cy="298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p:cNvGraphicFramePr>
            <a:graphicFrameLocks noGrp="1"/>
          </p:cNvGraphicFramePr>
          <p:nvPr>
            <p:extLst>
              <p:ext uri="{D42A27DB-BD31-4B8C-83A1-F6EECF244321}">
                <p14:modId xmlns:p14="http://schemas.microsoft.com/office/powerpoint/2010/main" val="445996203"/>
              </p:ext>
            </p:extLst>
          </p:nvPr>
        </p:nvGraphicFramePr>
        <p:xfrm>
          <a:off x="159413" y="5694494"/>
          <a:ext cx="8748973" cy="370840"/>
        </p:xfrm>
        <a:graphic>
          <a:graphicData uri="http://schemas.openxmlformats.org/drawingml/2006/table">
            <a:tbl>
              <a:tblPr firstRow="1" bandRow="1"/>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282177">
                  <a:extLst>
                    <a:ext uri="{9D8B030D-6E8A-4147-A177-3AD203B41FA5}">
                      <a16:colId xmlns:a16="http://schemas.microsoft.com/office/drawing/2014/main" val="20004"/>
                    </a:ext>
                  </a:extLst>
                </a:gridCol>
                <a:gridCol w="2023595">
                  <a:extLst>
                    <a:ext uri="{9D8B030D-6E8A-4147-A177-3AD203B41FA5}">
                      <a16:colId xmlns:a16="http://schemas.microsoft.com/office/drawing/2014/main" val="20005"/>
                    </a:ext>
                  </a:extLst>
                </a:gridCol>
                <a:gridCol w="1672090">
                  <a:extLst>
                    <a:ext uri="{9D8B030D-6E8A-4147-A177-3AD203B41FA5}">
                      <a16:colId xmlns:a16="http://schemas.microsoft.com/office/drawing/2014/main" val="1248867459"/>
                    </a:ext>
                  </a:extLst>
                </a:gridCol>
              </a:tblGrid>
              <a:tr h="370840">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1 Topic</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2  Levels</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3 Learning goals</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t>4 Schedule</a:t>
                      </a:r>
                      <a:endParaRPr lang="en-US"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rgbClr val="FF0000"/>
                          </a:solidFill>
                        </a:rPr>
                        <a:t>5 innovation</a:t>
                      </a:r>
                      <a:r>
                        <a:rPr lang="en-US" sz="1400" baseline="0" dirty="0" smtClean="0">
                          <a:solidFill>
                            <a:srgbClr val="FF0000"/>
                          </a:solidFill>
                        </a:rPr>
                        <a:t> project</a:t>
                      </a:r>
                      <a:endParaRPr lang="en-US" sz="1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t>6 Project phases</a:t>
                      </a:r>
                      <a:endParaRPr lang="en-US"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34349140"/>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7650" name="Picture 4" descr="http://t3.gstatic.com/images?q=tbn:ANd9GcREhIPgiP5xtqrbMFmzfsDyAbT99-s9blp3a9EmIBF00YmrZn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 y="-6350"/>
            <a:ext cx="2808288"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3"/>
          <p:cNvSpPr>
            <a:spLocks noChangeArrowheads="1"/>
          </p:cNvSpPr>
          <p:nvPr/>
        </p:nvSpPr>
        <p:spPr bwMode="auto">
          <a:xfrm>
            <a:off x="1489075" y="2708275"/>
            <a:ext cx="77724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eaLnBrk="1" hangingPunct="1">
              <a:buFont typeface="Times" pitchFamily="18" charset="0"/>
              <a:buNone/>
            </a:pPr>
            <a:r>
              <a:rPr lang="en-US" altLang="nl-NL" sz="1400" b="1" dirty="0" smtClean="0">
                <a:solidFill>
                  <a:srgbClr val="0070C0"/>
                </a:solidFill>
              </a:rPr>
              <a:t>Xerox copier: a complex innovation</a:t>
            </a:r>
          </a:p>
          <a:p>
            <a:pPr eaLnBrk="1" hangingPunct="1"/>
            <a:r>
              <a:rPr lang="en-US" altLang="nl-NL" sz="1400" dirty="0" smtClean="0">
                <a:solidFill>
                  <a:srgbClr val="000000"/>
                </a:solidFill>
              </a:rPr>
              <a:t>Product innovation:	</a:t>
            </a:r>
          </a:p>
          <a:p>
            <a:pPr lvl="1" eaLnBrk="1" hangingPunct="1"/>
            <a:r>
              <a:rPr lang="en-US" altLang="nl-NL" sz="1400" dirty="0" smtClean="0">
                <a:solidFill>
                  <a:srgbClr val="000000"/>
                </a:solidFill>
              </a:rPr>
              <a:t>Product (physical):	Very complex product for high volume high quality copies</a:t>
            </a:r>
          </a:p>
          <a:p>
            <a:pPr lvl="1" eaLnBrk="1" hangingPunct="1"/>
            <a:r>
              <a:rPr lang="en-US" altLang="nl-NL" sz="1400" dirty="0" smtClean="0">
                <a:solidFill>
                  <a:srgbClr val="000000"/>
                </a:solidFill>
              </a:rPr>
              <a:t>Distribution:		Personal sales</a:t>
            </a:r>
          </a:p>
          <a:p>
            <a:pPr lvl="1" eaLnBrk="1" hangingPunct="1"/>
            <a:r>
              <a:rPr lang="en-US" altLang="nl-NL" sz="1400" dirty="0" smtClean="0">
                <a:solidFill>
                  <a:srgbClr val="000000"/>
                </a:solidFill>
              </a:rPr>
              <a:t>Price:		Lease model for machine + variable price per copy</a:t>
            </a:r>
          </a:p>
          <a:p>
            <a:pPr lvl="1" eaLnBrk="1" hangingPunct="1"/>
            <a:r>
              <a:rPr lang="en-US" altLang="nl-NL" sz="1400" dirty="0" smtClean="0">
                <a:solidFill>
                  <a:srgbClr val="000000"/>
                </a:solidFill>
              </a:rPr>
              <a:t>Communication:	a top product for the high-end niche of organizations</a:t>
            </a:r>
            <a:endParaRPr lang="nl-NL" altLang="nl-NL" sz="1400" dirty="0" smtClean="0">
              <a:solidFill>
                <a:srgbClr val="000000"/>
              </a:solidFill>
            </a:endParaRPr>
          </a:p>
          <a:p>
            <a:pPr eaLnBrk="1" hangingPunct="1"/>
            <a:r>
              <a:rPr lang="en-US" altLang="nl-NL" sz="1400" dirty="0" err="1" smtClean="0">
                <a:solidFill>
                  <a:srgbClr val="000000"/>
                </a:solidFill>
              </a:rPr>
              <a:t>Compl</a:t>
            </a:r>
            <a:r>
              <a:rPr lang="en-US" altLang="nl-NL" sz="1400" dirty="0" smtClean="0">
                <a:solidFill>
                  <a:srgbClr val="000000"/>
                </a:solidFill>
              </a:rPr>
              <a:t> prod &amp; services:	Special paper, dedicated sales and service personal </a:t>
            </a:r>
            <a:endParaRPr lang="nl-NL" altLang="nl-NL" sz="1400" dirty="0" smtClean="0">
              <a:solidFill>
                <a:srgbClr val="000000"/>
              </a:solidFill>
            </a:endParaRPr>
          </a:p>
          <a:p>
            <a:pPr eaLnBrk="1" hangingPunct="1"/>
            <a:r>
              <a:rPr lang="en-US" altLang="nl-NL" sz="1400" dirty="0" smtClean="0">
                <a:solidFill>
                  <a:srgbClr val="000000"/>
                </a:solidFill>
              </a:rPr>
              <a:t>Process innovation: 		Completely dedicated production line and dedicated</a:t>
            </a:r>
            <a:br>
              <a:rPr lang="en-US" altLang="nl-NL" sz="1400" dirty="0" smtClean="0">
                <a:solidFill>
                  <a:srgbClr val="000000"/>
                </a:solidFill>
              </a:rPr>
            </a:br>
            <a:r>
              <a:rPr lang="en-US" altLang="nl-NL" sz="1400" dirty="0" smtClean="0">
                <a:solidFill>
                  <a:srgbClr val="000000"/>
                </a:solidFill>
              </a:rPr>
              <a:t> 			complementary prod/services </a:t>
            </a:r>
          </a:p>
          <a:p>
            <a:pPr eaLnBrk="1" hangingPunct="1"/>
            <a:r>
              <a:rPr lang="en-US" altLang="nl-NL" sz="1400" dirty="0" smtClean="0">
                <a:solidFill>
                  <a:srgbClr val="000000"/>
                </a:solidFill>
              </a:rPr>
              <a:t>Organization:		Big personal sales unit and big R&amp;D unit</a:t>
            </a:r>
          </a:p>
          <a:p>
            <a:pPr eaLnBrk="1" hangingPunct="1"/>
            <a:r>
              <a:rPr lang="en-US" altLang="nl-NL" sz="1400" dirty="0" smtClean="0">
                <a:solidFill>
                  <a:srgbClr val="000000"/>
                </a:solidFill>
              </a:rPr>
              <a:t>Supply chain consequences	Xerox manages it all (with some suppliers)</a:t>
            </a:r>
            <a:endParaRPr lang="nl-NL" altLang="nl-NL" sz="1400" dirty="0" smtClean="0">
              <a:solidFill>
                <a:srgbClr val="000000"/>
              </a:solidFill>
            </a:endParaRPr>
          </a:p>
          <a:p>
            <a:pPr eaLnBrk="1" hangingPunct="1">
              <a:buFont typeface="Times" pitchFamily="18" charset="0"/>
              <a:buNone/>
            </a:pPr>
            <a:endParaRPr lang="en-US" altLang="nl-NL" dirty="0" smtClean="0">
              <a:solidFill>
                <a:srgbClr val="000000"/>
              </a:solidFill>
              <a:latin typeface="Garamond" pitchFamily="18" charset="0"/>
            </a:endParaRPr>
          </a:p>
          <a:p>
            <a:pPr eaLnBrk="1" hangingPunct="1"/>
            <a:endParaRPr lang="en-US" altLang="nl-NL" dirty="0" smtClean="0">
              <a:solidFill>
                <a:srgbClr val="000000"/>
              </a:solidFill>
              <a:latin typeface="Garamond" pitchFamily="18" charset="0"/>
            </a:endParaRPr>
          </a:p>
        </p:txBody>
      </p:sp>
      <p:sp>
        <p:nvSpPr>
          <p:cNvPr id="4" name="Rectangle 3"/>
          <p:cNvSpPr/>
          <p:nvPr/>
        </p:nvSpPr>
        <p:spPr>
          <a:xfrm>
            <a:off x="3132138" y="238125"/>
            <a:ext cx="6446837" cy="368300"/>
          </a:xfrm>
          <a:prstGeom prst="rect">
            <a:avLst/>
          </a:prstGeom>
        </p:spPr>
        <p:txBody>
          <a:bodyPr>
            <a:spAutoFit/>
          </a:bodyPr>
          <a:lstStyle/>
          <a:p>
            <a:pPr eaLnBrk="1" fontAlgn="auto" hangingPunct="1">
              <a:spcBef>
                <a:spcPct val="50000"/>
              </a:spcBef>
              <a:spcAft>
                <a:spcPts val="0"/>
              </a:spcAft>
              <a:defRPr/>
            </a:pPr>
            <a:r>
              <a:rPr lang="nl-NL" sz="1800" i="1" kern="0" dirty="0">
                <a:solidFill>
                  <a:srgbClr val="168CD1"/>
                </a:solidFill>
                <a:latin typeface="Tahoma" pitchFamily="34" charset="0"/>
              </a:rPr>
              <a:t>Project-level </a:t>
            </a:r>
            <a:r>
              <a:rPr lang="nl-NL" sz="1800" i="1" kern="0" dirty="0" err="1">
                <a:solidFill>
                  <a:srgbClr val="168CD1"/>
                </a:solidFill>
                <a:latin typeface="Tahoma" pitchFamily="34" charset="0"/>
              </a:rPr>
              <a:t>aspects</a:t>
            </a:r>
            <a:r>
              <a:rPr lang="nl-NL" sz="1800" i="1" kern="0" dirty="0">
                <a:solidFill>
                  <a:srgbClr val="168CD1"/>
                </a:solidFill>
                <a:latin typeface="Tahoma" pitchFamily="34" charset="0"/>
              </a:rPr>
              <a:t> of the </a:t>
            </a:r>
            <a:r>
              <a:rPr lang="nl-NL" sz="1800" i="1" kern="0" dirty="0" err="1">
                <a:solidFill>
                  <a:srgbClr val="168CD1"/>
                </a:solidFill>
                <a:latin typeface="Tahoma" pitchFamily="34" charset="0"/>
              </a:rPr>
              <a:t>innovation</a:t>
            </a:r>
            <a:r>
              <a:rPr lang="nl-NL" sz="1800" i="1" kern="0" dirty="0">
                <a:solidFill>
                  <a:srgbClr val="168CD1"/>
                </a:solidFill>
                <a:latin typeface="Tahoma" pitchFamily="34" charset="0"/>
              </a:rPr>
              <a:t> </a:t>
            </a:r>
            <a:r>
              <a:rPr lang="nl-NL" sz="1800" i="1" kern="0" dirty="0" err="1">
                <a:solidFill>
                  <a:srgbClr val="168CD1"/>
                </a:solidFill>
                <a:latin typeface="Tahoma" pitchFamily="34" charset="0"/>
              </a:rPr>
              <a:t>process</a:t>
            </a:r>
            <a:endParaRPr lang="nl-NL" sz="1800" b="1" kern="0" dirty="0">
              <a:solidFill>
                <a:srgbClr val="FF0000"/>
              </a:solidFill>
              <a:latin typeface="Tahoma" pitchFamily="34" charset="0"/>
            </a:endParaRPr>
          </a:p>
        </p:txBody>
      </p:sp>
      <p:sp>
        <p:nvSpPr>
          <p:cNvPr id="2050" name="Rectangle 2"/>
          <p:cNvSpPr>
            <a:spLocks noGrp="1" noChangeArrowheads="1"/>
          </p:cNvSpPr>
          <p:nvPr>
            <p:ph type="title" idx="4294967295"/>
          </p:nvPr>
        </p:nvSpPr>
        <p:spPr>
          <a:xfrm>
            <a:off x="2124075" y="692150"/>
            <a:ext cx="7772400" cy="1143000"/>
          </a:xfrm>
        </p:spPr>
        <p:txBody>
          <a:bodyPr/>
          <a:lstStyle/>
          <a:p>
            <a:pPr algn="ctr" eaLnBrk="1" hangingPunct="1"/>
            <a:r>
              <a:rPr lang="en-US" altLang="nl-NL" sz="2000" dirty="0" smtClean="0">
                <a:solidFill>
                  <a:srgbClr val="FF0000"/>
                </a:solidFill>
              </a:rPr>
              <a:t>Innovation is more than a new product (a)</a:t>
            </a:r>
          </a:p>
        </p:txBody>
      </p:sp>
      <p:graphicFrame>
        <p:nvGraphicFramePr>
          <p:cNvPr id="7" name="Table 6"/>
          <p:cNvGraphicFramePr>
            <a:graphicFrameLocks noGrp="1"/>
          </p:cNvGraphicFramePr>
          <p:nvPr>
            <p:extLst>
              <p:ext uri="{D42A27DB-BD31-4B8C-83A1-F6EECF244321}">
                <p14:modId xmlns:p14="http://schemas.microsoft.com/office/powerpoint/2010/main" val="1060093212"/>
              </p:ext>
            </p:extLst>
          </p:nvPr>
        </p:nvGraphicFramePr>
        <p:xfrm>
          <a:off x="159413" y="5694494"/>
          <a:ext cx="8748973" cy="370840"/>
        </p:xfrm>
        <a:graphic>
          <a:graphicData uri="http://schemas.openxmlformats.org/drawingml/2006/table">
            <a:tbl>
              <a:tblPr firstRow="1" bandRow="1"/>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282177">
                  <a:extLst>
                    <a:ext uri="{9D8B030D-6E8A-4147-A177-3AD203B41FA5}">
                      <a16:colId xmlns:a16="http://schemas.microsoft.com/office/drawing/2014/main" val="20004"/>
                    </a:ext>
                  </a:extLst>
                </a:gridCol>
                <a:gridCol w="2023595">
                  <a:extLst>
                    <a:ext uri="{9D8B030D-6E8A-4147-A177-3AD203B41FA5}">
                      <a16:colId xmlns:a16="http://schemas.microsoft.com/office/drawing/2014/main" val="20005"/>
                    </a:ext>
                  </a:extLst>
                </a:gridCol>
                <a:gridCol w="1672090">
                  <a:extLst>
                    <a:ext uri="{9D8B030D-6E8A-4147-A177-3AD203B41FA5}">
                      <a16:colId xmlns:a16="http://schemas.microsoft.com/office/drawing/2014/main" val="1248867459"/>
                    </a:ext>
                  </a:extLst>
                </a:gridCol>
              </a:tblGrid>
              <a:tr h="370840">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1 Topic</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2  Levels</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3 Learning goals</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t>4 Schedule</a:t>
                      </a:r>
                      <a:endParaRPr lang="en-US"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rgbClr val="FF0000"/>
                          </a:solidFill>
                        </a:rPr>
                        <a:t>5 innovation</a:t>
                      </a:r>
                      <a:r>
                        <a:rPr lang="en-US" sz="1400" baseline="0" dirty="0" smtClean="0">
                          <a:solidFill>
                            <a:srgbClr val="FF0000"/>
                          </a:solidFill>
                        </a:rPr>
                        <a:t> project</a:t>
                      </a:r>
                      <a:endParaRPr lang="en-US" sz="1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t>6 Project phases</a:t>
                      </a:r>
                      <a:endParaRPr lang="en-US"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227864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5" name="Rectangle 3"/>
          <p:cNvSpPr>
            <a:spLocks noGrp="1" noChangeArrowheads="1"/>
          </p:cNvSpPr>
          <p:nvPr>
            <p:ph type="body" idx="4294967295"/>
          </p:nvPr>
        </p:nvSpPr>
        <p:spPr>
          <a:xfrm>
            <a:off x="1338263" y="2693988"/>
            <a:ext cx="7772400" cy="1095375"/>
          </a:xfrm>
        </p:spPr>
        <p:txBody>
          <a:bodyPr/>
          <a:lstStyle/>
          <a:p>
            <a:pPr marL="0" indent="0" eaLnBrk="1" hangingPunct="1">
              <a:buFont typeface="Times" pitchFamily="18" charset="0"/>
              <a:buNone/>
            </a:pPr>
            <a:r>
              <a:rPr lang="en-US" altLang="nl-NL" sz="1400" b="1" smtClean="0">
                <a:solidFill>
                  <a:srgbClr val="0070C0"/>
                </a:solidFill>
              </a:rPr>
              <a:t>Canon copier: a simple innovation</a:t>
            </a:r>
          </a:p>
          <a:p>
            <a:pPr marL="0" indent="0" eaLnBrk="1" hangingPunct="1"/>
            <a:r>
              <a:rPr lang="en-US" altLang="nl-NL" sz="1400" smtClean="0"/>
              <a:t>Product innovation:	</a:t>
            </a:r>
          </a:p>
          <a:p>
            <a:pPr lvl="1" eaLnBrk="1" hangingPunct="1"/>
            <a:r>
              <a:rPr lang="en-US" altLang="nl-NL" sz="1400" smtClean="0"/>
              <a:t>Product (physical):	simpler product less parts (less volume, less speed)</a:t>
            </a:r>
          </a:p>
          <a:p>
            <a:pPr lvl="1" eaLnBrk="1" hangingPunct="1"/>
            <a:r>
              <a:rPr lang="en-US" altLang="nl-NL" sz="1400" smtClean="0"/>
              <a:t>Distribution:		retail </a:t>
            </a:r>
          </a:p>
          <a:p>
            <a:pPr lvl="1" eaLnBrk="1" hangingPunct="1"/>
            <a:r>
              <a:rPr lang="en-US" altLang="nl-NL" sz="1400" smtClean="0"/>
              <a:t>Price:		lower price </a:t>
            </a:r>
          </a:p>
          <a:p>
            <a:pPr lvl="1" eaLnBrk="1" hangingPunct="1"/>
            <a:r>
              <a:rPr lang="en-US" altLang="nl-NL" sz="1400" smtClean="0"/>
              <a:t>Communication:	a simple product that everybody can use</a:t>
            </a:r>
            <a:endParaRPr lang="nl-NL" altLang="nl-NL" sz="1400" smtClean="0"/>
          </a:p>
          <a:p>
            <a:pPr marL="0" indent="0" eaLnBrk="1" hangingPunct="1"/>
            <a:r>
              <a:rPr lang="en-US" altLang="nl-NL" sz="1400" smtClean="0"/>
              <a:t>Compl prod&amp;services:		self-repair </a:t>
            </a:r>
            <a:endParaRPr lang="nl-NL" altLang="nl-NL" sz="1400" smtClean="0"/>
          </a:p>
          <a:p>
            <a:pPr marL="0" indent="0" eaLnBrk="1" hangingPunct="1"/>
            <a:r>
              <a:rPr lang="en-US" altLang="nl-NL" sz="1400" smtClean="0"/>
              <a:t>Process innovation: 		re-design of product, production, distribution and service</a:t>
            </a:r>
          </a:p>
          <a:p>
            <a:pPr marL="0" indent="0" eaLnBrk="1" hangingPunct="1"/>
            <a:r>
              <a:rPr lang="en-US" altLang="nl-NL" sz="1400" smtClean="0"/>
              <a:t>Organizational innovation:	personal sales unit is no longer needed, R&amp;D has different role</a:t>
            </a:r>
          </a:p>
          <a:p>
            <a:pPr marL="0" indent="0" eaLnBrk="1" hangingPunct="1"/>
            <a:r>
              <a:rPr lang="en-US" altLang="nl-NL" sz="1400" smtClean="0"/>
              <a:t>Supply chain innovation 	Changes in the network of companies</a:t>
            </a:r>
            <a:endParaRPr lang="nl-NL" altLang="nl-NL" sz="1400" smtClean="0"/>
          </a:p>
          <a:p>
            <a:pPr marL="0" indent="0" eaLnBrk="1" hangingPunct="1">
              <a:buFont typeface="Times" pitchFamily="18" charset="0"/>
              <a:buNone/>
            </a:pPr>
            <a:endParaRPr lang="en-US" altLang="nl-NL" smtClean="0">
              <a:latin typeface="Garamond" pitchFamily="18" charset="0"/>
            </a:endParaRPr>
          </a:p>
          <a:p>
            <a:pPr marL="0" indent="0" eaLnBrk="1" hangingPunct="1">
              <a:buFont typeface="Times" pitchFamily="18" charset="0"/>
              <a:buNone/>
            </a:pPr>
            <a:endParaRPr lang="en-US" altLang="nl-NL" smtClean="0">
              <a:latin typeface="Garamond" pitchFamily="18" charset="0"/>
            </a:endParaRPr>
          </a:p>
        </p:txBody>
      </p:sp>
      <p:pic>
        <p:nvPicPr>
          <p:cNvPr id="28675" name="Picture 6" descr="http://images.lexmark.com/vgn/files/portal/3_HomeCopierPlus_l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268288"/>
            <a:ext cx="3584575" cy="254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363538" y="268288"/>
            <a:ext cx="6446837" cy="368300"/>
          </a:xfrm>
          <a:prstGeom prst="rect">
            <a:avLst/>
          </a:prstGeom>
        </p:spPr>
        <p:txBody>
          <a:bodyPr>
            <a:spAutoFit/>
          </a:bodyPr>
          <a:lstStyle/>
          <a:p>
            <a:pPr eaLnBrk="1" fontAlgn="auto" hangingPunct="1">
              <a:spcBef>
                <a:spcPct val="50000"/>
              </a:spcBef>
              <a:spcAft>
                <a:spcPts val="0"/>
              </a:spcAft>
              <a:defRPr/>
            </a:pPr>
            <a:r>
              <a:rPr lang="nl-NL" sz="1800" i="1" kern="0" dirty="0">
                <a:solidFill>
                  <a:srgbClr val="168CD1"/>
                </a:solidFill>
                <a:latin typeface="Tahoma" pitchFamily="34" charset="0"/>
              </a:rPr>
              <a:t>Project-level </a:t>
            </a:r>
            <a:r>
              <a:rPr lang="nl-NL" sz="1800" i="1" kern="0" dirty="0" err="1">
                <a:solidFill>
                  <a:srgbClr val="168CD1"/>
                </a:solidFill>
                <a:latin typeface="Tahoma" pitchFamily="34" charset="0"/>
              </a:rPr>
              <a:t>aspects</a:t>
            </a:r>
            <a:r>
              <a:rPr lang="nl-NL" sz="1800" i="1" kern="0" dirty="0">
                <a:solidFill>
                  <a:srgbClr val="168CD1"/>
                </a:solidFill>
                <a:latin typeface="Tahoma" pitchFamily="34" charset="0"/>
              </a:rPr>
              <a:t> of the </a:t>
            </a:r>
            <a:r>
              <a:rPr lang="nl-NL" sz="1800" i="1" kern="0" dirty="0" err="1">
                <a:solidFill>
                  <a:srgbClr val="168CD1"/>
                </a:solidFill>
                <a:latin typeface="Tahoma" pitchFamily="34" charset="0"/>
              </a:rPr>
              <a:t>innovation</a:t>
            </a:r>
            <a:r>
              <a:rPr lang="nl-NL" sz="1800" i="1" kern="0" dirty="0">
                <a:solidFill>
                  <a:srgbClr val="168CD1"/>
                </a:solidFill>
                <a:latin typeface="Tahoma" pitchFamily="34" charset="0"/>
              </a:rPr>
              <a:t> </a:t>
            </a:r>
            <a:r>
              <a:rPr lang="nl-NL" sz="1800" i="1" kern="0" dirty="0" err="1">
                <a:solidFill>
                  <a:srgbClr val="168CD1"/>
                </a:solidFill>
                <a:latin typeface="Tahoma" pitchFamily="34" charset="0"/>
              </a:rPr>
              <a:t>process</a:t>
            </a:r>
            <a:endParaRPr lang="nl-NL" sz="1800" b="1" kern="0" dirty="0">
              <a:solidFill>
                <a:srgbClr val="FF0000"/>
              </a:solidFill>
              <a:latin typeface="Tahoma" pitchFamily="34" charset="0"/>
            </a:endParaRPr>
          </a:p>
        </p:txBody>
      </p:sp>
      <p:sp>
        <p:nvSpPr>
          <p:cNvPr id="3074" name="Rectangle 2"/>
          <p:cNvSpPr>
            <a:spLocks noGrp="1" noChangeArrowheads="1"/>
          </p:cNvSpPr>
          <p:nvPr>
            <p:ph type="title" idx="4294967295"/>
          </p:nvPr>
        </p:nvSpPr>
        <p:spPr>
          <a:xfrm>
            <a:off x="-684213" y="649288"/>
            <a:ext cx="7772401" cy="1143000"/>
          </a:xfrm>
        </p:spPr>
        <p:txBody>
          <a:bodyPr/>
          <a:lstStyle/>
          <a:p>
            <a:pPr algn="ctr" eaLnBrk="1" hangingPunct="1"/>
            <a:r>
              <a:rPr lang="en-US" altLang="nl-NL" sz="2000" dirty="0" smtClean="0">
                <a:solidFill>
                  <a:srgbClr val="FF0000"/>
                </a:solidFill>
              </a:rPr>
              <a:t>Innovation is more than a new product (b)</a:t>
            </a:r>
          </a:p>
        </p:txBody>
      </p:sp>
      <p:graphicFrame>
        <p:nvGraphicFramePr>
          <p:cNvPr id="7" name="Table 6"/>
          <p:cNvGraphicFramePr>
            <a:graphicFrameLocks noGrp="1"/>
          </p:cNvGraphicFramePr>
          <p:nvPr>
            <p:extLst>
              <p:ext uri="{D42A27DB-BD31-4B8C-83A1-F6EECF244321}">
                <p14:modId xmlns:p14="http://schemas.microsoft.com/office/powerpoint/2010/main" val="1060093212"/>
              </p:ext>
            </p:extLst>
          </p:nvPr>
        </p:nvGraphicFramePr>
        <p:xfrm>
          <a:off x="159413" y="5694494"/>
          <a:ext cx="8748973" cy="370840"/>
        </p:xfrm>
        <a:graphic>
          <a:graphicData uri="http://schemas.openxmlformats.org/drawingml/2006/table">
            <a:tbl>
              <a:tblPr firstRow="1" bandRow="1"/>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282177">
                  <a:extLst>
                    <a:ext uri="{9D8B030D-6E8A-4147-A177-3AD203B41FA5}">
                      <a16:colId xmlns:a16="http://schemas.microsoft.com/office/drawing/2014/main" val="20004"/>
                    </a:ext>
                  </a:extLst>
                </a:gridCol>
                <a:gridCol w="2023595">
                  <a:extLst>
                    <a:ext uri="{9D8B030D-6E8A-4147-A177-3AD203B41FA5}">
                      <a16:colId xmlns:a16="http://schemas.microsoft.com/office/drawing/2014/main" val="20005"/>
                    </a:ext>
                  </a:extLst>
                </a:gridCol>
                <a:gridCol w="1672090">
                  <a:extLst>
                    <a:ext uri="{9D8B030D-6E8A-4147-A177-3AD203B41FA5}">
                      <a16:colId xmlns:a16="http://schemas.microsoft.com/office/drawing/2014/main" val="1248867459"/>
                    </a:ext>
                  </a:extLst>
                </a:gridCol>
              </a:tblGrid>
              <a:tr h="370840">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1 Topic</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2  Levels</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3 Learning goals</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t>4 Schedule</a:t>
                      </a:r>
                      <a:endParaRPr lang="en-US"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rgbClr val="FF0000"/>
                          </a:solidFill>
                        </a:rPr>
                        <a:t>5 innovation</a:t>
                      </a:r>
                      <a:r>
                        <a:rPr lang="en-US" sz="1400" baseline="0" dirty="0" smtClean="0">
                          <a:solidFill>
                            <a:srgbClr val="FF0000"/>
                          </a:solidFill>
                        </a:rPr>
                        <a:t> project</a:t>
                      </a:r>
                      <a:endParaRPr lang="en-US" sz="1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t>6 Project phases</a:t>
                      </a:r>
                      <a:endParaRPr lang="en-US"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071783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2000"/>
                                        <p:tgtEl>
                                          <p:spTgt spid="30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75">
                                            <p:txEl>
                                              <p:pRg st="0" end="0"/>
                                            </p:txEl>
                                          </p:spTgt>
                                        </p:tgtEl>
                                        <p:attrNameLst>
                                          <p:attrName>style.visibility</p:attrName>
                                        </p:attrNameLst>
                                      </p:cBhvr>
                                      <p:to>
                                        <p:strVal val="visible"/>
                                      </p:to>
                                    </p:set>
                                    <p:animEffect transition="in" filter="fade">
                                      <p:cBhvr>
                                        <p:cTn id="12" dur="2000"/>
                                        <p:tgtEl>
                                          <p:spTgt spid="307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75">
                                            <p:txEl>
                                              <p:pRg st="1" end="1"/>
                                            </p:txEl>
                                          </p:spTgt>
                                        </p:tgtEl>
                                        <p:attrNameLst>
                                          <p:attrName>style.visibility</p:attrName>
                                        </p:attrNameLst>
                                      </p:cBhvr>
                                      <p:to>
                                        <p:strVal val="visible"/>
                                      </p:to>
                                    </p:set>
                                    <p:animEffect transition="in" filter="fade">
                                      <p:cBhvr>
                                        <p:cTn id="17" dur="2000"/>
                                        <p:tgtEl>
                                          <p:spTgt spid="3075">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75">
                                            <p:txEl>
                                              <p:pRg st="2" end="2"/>
                                            </p:txEl>
                                          </p:spTgt>
                                        </p:tgtEl>
                                        <p:attrNameLst>
                                          <p:attrName>style.visibility</p:attrName>
                                        </p:attrNameLst>
                                      </p:cBhvr>
                                      <p:to>
                                        <p:strVal val="visible"/>
                                      </p:to>
                                    </p:set>
                                    <p:animEffect transition="in" filter="fade">
                                      <p:cBhvr>
                                        <p:cTn id="20" dur="2000"/>
                                        <p:tgtEl>
                                          <p:spTgt spid="3075">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75">
                                            <p:txEl>
                                              <p:pRg st="3" end="3"/>
                                            </p:txEl>
                                          </p:spTgt>
                                        </p:tgtEl>
                                        <p:attrNameLst>
                                          <p:attrName>style.visibility</p:attrName>
                                        </p:attrNameLst>
                                      </p:cBhvr>
                                      <p:to>
                                        <p:strVal val="visible"/>
                                      </p:to>
                                    </p:set>
                                    <p:animEffect transition="in" filter="fade">
                                      <p:cBhvr>
                                        <p:cTn id="23" dur="2000"/>
                                        <p:tgtEl>
                                          <p:spTgt spid="3075">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75">
                                            <p:txEl>
                                              <p:pRg st="4" end="4"/>
                                            </p:txEl>
                                          </p:spTgt>
                                        </p:tgtEl>
                                        <p:attrNameLst>
                                          <p:attrName>style.visibility</p:attrName>
                                        </p:attrNameLst>
                                      </p:cBhvr>
                                      <p:to>
                                        <p:strVal val="visible"/>
                                      </p:to>
                                    </p:set>
                                    <p:animEffect transition="in" filter="fade">
                                      <p:cBhvr>
                                        <p:cTn id="26" dur="2000"/>
                                        <p:tgtEl>
                                          <p:spTgt spid="3075">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075">
                                            <p:txEl>
                                              <p:pRg st="5" end="5"/>
                                            </p:txEl>
                                          </p:spTgt>
                                        </p:tgtEl>
                                        <p:attrNameLst>
                                          <p:attrName>style.visibility</p:attrName>
                                        </p:attrNameLst>
                                      </p:cBhvr>
                                      <p:to>
                                        <p:strVal val="visible"/>
                                      </p:to>
                                    </p:set>
                                    <p:animEffect transition="in" filter="fade">
                                      <p:cBhvr>
                                        <p:cTn id="29" dur="2000"/>
                                        <p:tgtEl>
                                          <p:spTgt spid="3075">
                                            <p:txEl>
                                              <p:pRg st="5" end="5"/>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075">
                                            <p:txEl>
                                              <p:pRg st="6" end="6"/>
                                            </p:txEl>
                                          </p:spTgt>
                                        </p:tgtEl>
                                        <p:attrNameLst>
                                          <p:attrName>style.visibility</p:attrName>
                                        </p:attrNameLst>
                                      </p:cBhvr>
                                      <p:to>
                                        <p:strVal val="visible"/>
                                      </p:to>
                                    </p:set>
                                    <p:animEffect transition="in" filter="fade">
                                      <p:cBhvr>
                                        <p:cTn id="34" dur="2000"/>
                                        <p:tgtEl>
                                          <p:spTgt spid="3075">
                                            <p:txEl>
                                              <p:pRg st="6" end="6"/>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075">
                                            <p:txEl>
                                              <p:pRg st="7" end="7"/>
                                            </p:txEl>
                                          </p:spTgt>
                                        </p:tgtEl>
                                        <p:attrNameLst>
                                          <p:attrName>style.visibility</p:attrName>
                                        </p:attrNameLst>
                                      </p:cBhvr>
                                      <p:to>
                                        <p:strVal val="visible"/>
                                      </p:to>
                                    </p:set>
                                    <p:animEffect transition="in" filter="fade">
                                      <p:cBhvr>
                                        <p:cTn id="39" dur="2000"/>
                                        <p:tgtEl>
                                          <p:spTgt spid="3075">
                                            <p:txEl>
                                              <p:pRg st="7" end="7"/>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075">
                                            <p:txEl>
                                              <p:pRg st="8" end="8"/>
                                            </p:txEl>
                                          </p:spTgt>
                                        </p:tgtEl>
                                        <p:attrNameLst>
                                          <p:attrName>style.visibility</p:attrName>
                                        </p:attrNameLst>
                                      </p:cBhvr>
                                      <p:to>
                                        <p:strVal val="visible"/>
                                      </p:to>
                                    </p:set>
                                    <p:animEffect transition="in" filter="fade">
                                      <p:cBhvr>
                                        <p:cTn id="44" dur="2000"/>
                                        <p:tgtEl>
                                          <p:spTgt spid="3075">
                                            <p:txEl>
                                              <p:pRg st="8" end="8"/>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075">
                                            <p:txEl>
                                              <p:pRg st="9" end="9"/>
                                            </p:txEl>
                                          </p:spTgt>
                                        </p:tgtEl>
                                        <p:attrNameLst>
                                          <p:attrName>style.visibility</p:attrName>
                                        </p:attrNameLst>
                                      </p:cBhvr>
                                      <p:to>
                                        <p:strVal val="visible"/>
                                      </p:to>
                                    </p:set>
                                    <p:animEffect transition="in" filter="fade">
                                      <p:cBhvr>
                                        <p:cTn id="49" dur="2000"/>
                                        <p:tgtEl>
                                          <p:spTgt spid="307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P spid="3074" grpId="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a:xfrm>
            <a:off x="1360488" y="885825"/>
            <a:ext cx="6091237" cy="1143000"/>
          </a:xfrm>
        </p:spPr>
        <p:txBody>
          <a:bodyPr/>
          <a:lstStyle/>
          <a:p>
            <a:pPr eaLnBrk="1" hangingPunct="1">
              <a:spcBef>
                <a:spcPct val="30000"/>
              </a:spcBef>
              <a:defRPr/>
            </a:pPr>
            <a:r>
              <a:rPr lang="nl-NL" sz="1800" kern="1200" dirty="0" err="1" smtClean="0">
                <a:solidFill>
                  <a:srgbClr val="000000"/>
                </a:solidFill>
                <a:latin typeface="Times" pitchFamily="18" charset="0"/>
                <a:ea typeface="+mn-ea"/>
                <a:cs typeface="+mn-cs"/>
              </a:rPr>
              <a:t>Observations</a:t>
            </a:r>
            <a:r>
              <a:rPr lang="nl-NL" sz="1800" kern="1200" dirty="0" smtClean="0">
                <a:solidFill>
                  <a:srgbClr val="000000"/>
                </a:solidFill>
                <a:latin typeface="Times" pitchFamily="18" charset="0"/>
                <a:ea typeface="+mn-ea"/>
                <a:cs typeface="+mn-cs"/>
              </a:rPr>
              <a:t> </a:t>
            </a:r>
            <a:r>
              <a:rPr lang="nl-NL" sz="1800" kern="1200" dirty="0" err="1" smtClean="0">
                <a:solidFill>
                  <a:srgbClr val="000000"/>
                </a:solidFill>
                <a:latin typeface="Times" pitchFamily="18" charset="0"/>
                <a:ea typeface="+mn-ea"/>
                <a:cs typeface="+mn-cs"/>
              </a:rPr>
              <a:t>from</a:t>
            </a:r>
            <a:r>
              <a:rPr lang="nl-NL" sz="1800" kern="1200" dirty="0" smtClean="0">
                <a:solidFill>
                  <a:srgbClr val="000000"/>
                </a:solidFill>
                <a:latin typeface="Times" pitchFamily="18" charset="0"/>
                <a:ea typeface="+mn-ea"/>
                <a:cs typeface="+mn-cs"/>
              </a:rPr>
              <a:t> the case</a:t>
            </a:r>
            <a:r>
              <a:rPr lang="nl-NL" sz="1600" kern="1200" dirty="0" smtClean="0">
                <a:solidFill>
                  <a:srgbClr val="000000"/>
                </a:solidFill>
                <a:latin typeface="Times" pitchFamily="18" charset="0"/>
                <a:ea typeface="+mn-ea"/>
                <a:cs typeface="+mn-cs"/>
              </a:rPr>
              <a:t/>
            </a:r>
            <a:br>
              <a:rPr lang="nl-NL" sz="1600" kern="1200" dirty="0" smtClean="0">
                <a:solidFill>
                  <a:srgbClr val="000000"/>
                </a:solidFill>
                <a:latin typeface="Times" pitchFamily="18" charset="0"/>
                <a:ea typeface="+mn-ea"/>
                <a:cs typeface="+mn-cs"/>
              </a:rPr>
            </a:br>
            <a:r>
              <a:rPr lang="nl-NL" sz="1600" kern="1200" dirty="0" smtClean="0">
                <a:solidFill>
                  <a:srgbClr val="000000"/>
                </a:solidFill>
                <a:latin typeface="Times" pitchFamily="18" charset="0"/>
                <a:ea typeface="+mn-ea"/>
                <a:cs typeface="+mn-cs"/>
              </a:rPr>
              <a:t>1. </a:t>
            </a:r>
            <a:r>
              <a:rPr lang="nl-NL" sz="1800" b="0" kern="1200" dirty="0" smtClean="0">
                <a:solidFill>
                  <a:srgbClr val="000000"/>
                </a:solidFill>
                <a:latin typeface="Times" pitchFamily="18" charset="0"/>
                <a:ea typeface="+mn-ea"/>
                <a:cs typeface="+mn-cs"/>
              </a:rPr>
              <a:t>Xerox </a:t>
            </a:r>
            <a:r>
              <a:rPr lang="nl-NL" sz="1800" b="0" kern="1200" dirty="0">
                <a:solidFill>
                  <a:srgbClr val="000000"/>
                </a:solidFill>
                <a:latin typeface="Times" pitchFamily="18" charset="0"/>
                <a:ea typeface="+mn-ea"/>
                <a:cs typeface="+mn-cs"/>
              </a:rPr>
              <a:t>Canon machines </a:t>
            </a:r>
            <a:r>
              <a:rPr lang="nl-NL" sz="1800" b="0" kern="1200" dirty="0" err="1">
                <a:solidFill>
                  <a:srgbClr val="000000"/>
                </a:solidFill>
                <a:latin typeface="Times" pitchFamily="18" charset="0"/>
                <a:ea typeface="+mn-ea"/>
                <a:cs typeface="+mn-cs"/>
              </a:rPr>
              <a:t>were</a:t>
            </a:r>
            <a:r>
              <a:rPr lang="nl-NL" sz="1800" b="0" kern="1200" dirty="0">
                <a:solidFill>
                  <a:srgbClr val="000000"/>
                </a:solidFill>
                <a:latin typeface="Times" pitchFamily="18" charset="0"/>
                <a:ea typeface="+mn-ea"/>
                <a:cs typeface="+mn-cs"/>
              </a:rPr>
              <a:t> </a:t>
            </a:r>
            <a:r>
              <a:rPr lang="nl-NL" sz="1800" b="0" kern="1200" dirty="0" err="1">
                <a:solidFill>
                  <a:srgbClr val="000000"/>
                </a:solidFill>
                <a:latin typeface="Times" pitchFamily="18" charset="0"/>
                <a:ea typeface="+mn-ea"/>
                <a:cs typeface="+mn-cs"/>
              </a:rPr>
              <a:t>fundamentally</a:t>
            </a:r>
            <a:r>
              <a:rPr lang="nl-NL" sz="1800" b="0" kern="1200" dirty="0">
                <a:solidFill>
                  <a:srgbClr val="000000"/>
                </a:solidFill>
                <a:latin typeface="Times" pitchFamily="18" charset="0"/>
                <a:ea typeface="+mn-ea"/>
                <a:cs typeface="+mn-cs"/>
              </a:rPr>
              <a:t> different</a:t>
            </a:r>
            <a:br>
              <a:rPr lang="nl-NL" sz="1800" b="0" kern="1200" dirty="0">
                <a:solidFill>
                  <a:srgbClr val="000000"/>
                </a:solidFill>
                <a:latin typeface="Times" pitchFamily="18" charset="0"/>
                <a:ea typeface="+mn-ea"/>
                <a:cs typeface="+mn-cs"/>
              </a:rPr>
            </a:br>
            <a:r>
              <a:rPr lang="nl-NL" sz="1800" b="0" kern="1200" dirty="0" smtClean="0">
                <a:solidFill>
                  <a:srgbClr val="000000"/>
                </a:solidFill>
                <a:latin typeface="Times" pitchFamily="18" charset="0"/>
                <a:ea typeface="+mn-ea"/>
                <a:cs typeface="+mn-cs"/>
              </a:rPr>
              <a:t>2. Xerox </a:t>
            </a:r>
            <a:r>
              <a:rPr lang="nl-NL" sz="1800" b="0" kern="1200" dirty="0" err="1">
                <a:solidFill>
                  <a:srgbClr val="000000"/>
                </a:solidFill>
                <a:latin typeface="Times" pitchFamily="18" charset="0"/>
                <a:ea typeface="+mn-ea"/>
                <a:cs typeface="+mn-cs"/>
              </a:rPr>
              <a:t>and</a:t>
            </a:r>
            <a:r>
              <a:rPr lang="nl-NL" sz="1800" b="0" kern="1200" dirty="0">
                <a:solidFill>
                  <a:srgbClr val="000000"/>
                </a:solidFill>
                <a:latin typeface="Times" pitchFamily="18" charset="0"/>
                <a:ea typeface="+mn-ea"/>
                <a:cs typeface="+mn-cs"/>
              </a:rPr>
              <a:t> Canon have </a:t>
            </a:r>
            <a:r>
              <a:rPr lang="nl-NL" sz="1800" b="0" kern="1200" dirty="0" err="1">
                <a:solidFill>
                  <a:srgbClr val="000000"/>
                </a:solidFill>
                <a:latin typeface="Times" pitchFamily="18" charset="0"/>
                <a:ea typeface="+mn-ea"/>
                <a:cs typeface="+mn-cs"/>
              </a:rPr>
              <a:t>fundamentally</a:t>
            </a:r>
            <a:r>
              <a:rPr lang="nl-NL" sz="1800" b="0" kern="1200" dirty="0">
                <a:solidFill>
                  <a:srgbClr val="000000"/>
                </a:solidFill>
                <a:latin typeface="Times" pitchFamily="18" charset="0"/>
                <a:ea typeface="+mn-ea"/>
                <a:cs typeface="+mn-cs"/>
              </a:rPr>
              <a:t> different marketing </a:t>
            </a:r>
            <a:r>
              <a:rPr lang="nl-NL" sz="1800" b="0" kern="1200" dirty="0" err="1">
                <a:solidFill>
                  <a:srgbClr val="000000"/>
                </a:solidFill>
                <a:latin typeface="Times" pitchFamily="18" charset="0"/>
                <a:ea typeface="+mn-ea"/>
                <a:cs typeface="+mn-cs"/>
              </a:rPr>
              <a:t>mixes</a:t>
            </a:r>
            <a:r>
              <a:rPr lang="nl-NL" sz="1800" b="0" kern="1200" dirty="0">
                <a:solidFill>
                  <a:srgbClr val="000000"/>
                </a:solidFill>
                <a:latin typeface="Times" pitchFamily="18" charset="0"/>
                <a:ea typeface="+mn-ea"/>
                <a:cs typeface="+mn-cs"/>
              </a:rPr>
              <a:t>, </a:t>
            </a:r>
            <a:r>
              <a:rPr lang="nl-NL" sz="1800" b="0" kern="1200" dirty="0" err="1">
                <a:solidFill>
                  <a:srgbClr val="000000"/>
                </a:solidFill>
                <a:latin typeface="Times" pitchFamily="18" charset="0"/>
                <a:ea typeface="+mn-ea"/>
                <a:cs typeface="+mn-cs"/>
              </a:rPr>
              <a:t>compl</a:t>
            </a:r>
            <a:r>
              <a:rPr lang="nl-NL" sz="1800" b="0" kern="1200" dirty="0">
                <a:solidFill>
                  <a:srgbClr val="000000"/>
                </a:solidFill>
                <a:latin typeface="Times" pitchFamily="18" charset="0"/>
                <a:ea typeface="+mn-ea"/>
                <a:cs typeface="+mn-cs"/>
              </a:rPr>
              <a:t> </a:t>
            </a:r>
            <a:r>
              <a:rPr lang="nl-NL" sz="1800" b="0" kern="1200" dirty="0" err="1">
                <a:solidFill>
                  <a:srgbClr val="000000"/>
                </a:solidFill>
                <a:latin typeface="Times" pitchFamily="18" charset="0"/>
                <a:ea typeface="+mn-ea"/>
                <a:cs typeface="+mn-cs"/>
              </a:rPr>
              <a:t>prod</a:t>
            </a:r>
            <a:r>
              <a:rPr lang="nl-NL" sz="1800" b="0" kern="1200" dirty="0">
                <a:solidFill>
                  <a:srgbClr val="000000"/>
                </a:solidFill>
                <a:latin typeface="Times" pitchFamily="18" charset="0"/>
                <a:ea typeface="+mn-ea"/>
                <a:cs typeface="+mn-cs"/>
              </a:rPr>
              <a:t>/services, </a:t>
            </a:r>
            <a:r>
              <a:rPr lang="nl-NL" sz="1800" b="0" kern="1200" dirty="0" err="1">
                <a:solidFill>
                  <a:srgbClr val="000000"/>
                </a:solidFill>
                <a:latin typeface="Times" pitchFamily="18" charset="0"/>
                <a:ea typeface="+mn-ea"/>
                <a:cs typeface="+mn-cs"/>
              </a:rPr>
              <a:t>production</a:t>
            </a:r>
            <a:r>
              <a:rPr lang="nl-NL" sz="1800" b="0" kern="1200" dirty="0">
                <a:solidFill>
                  <a:srgbClr val="000000"/>
                </a:solidFill>
                <a:latin typeface="Times" pitchFamily="18" charset="0"/>
                <a:ea typeface="+mn-ea"/>
                <a:cs typeface="+mn-cs"/>
              </a:rPr>
              <a:t> </a:t>
            </a:r>
            <a:r>
              <a:rPr lang="nl-NL" sz="1800" b="0" kern="1200" dirty="0" err="1">
                <a:solidFill>
                  <a:srgbClr val="000000"/>
                </a:solidFill>
                <a:latin typeface="Times" pitchFamily="18" charset="0"/>
                <a:ea typeface="+mn-ea"/>
                <a:cs typeface="+mn-cs"/>
              </a:rPr>
              <a:t>facilities</a:t>
            </a:r>
            <a:r>
              <a:rPr lang="nl-NL" sz="1800" b="0" kern="1200" dirty="0">
                <a:solidFill>
                  <a:srgbClr val="000000"/>
                </a:solidFill>
                <a:latin typeface="Times" pitchFamily="18" charset="0"/>
                <a:ea typeface="+mn-ea"/>
                <a:cs typeface="+mn-cs"/>
              </a:rPr>
              <a:t> </a:t>
            </a:r>
            <a:r>
              <a:rPr lang="nl-NL" sz="1800" b="0" kern="1200" dirty="0" err="1">
                <a:solidFill>
                  <a:srgbClr val="000000"/>
                </a:solidFill>
                <a:latin typeface="Times" pitchFamily="18" charset="0"/>
                <a:ea typeface="+mn-ea"/>
                <a:cs typeface="+mn-cs"/>
              </a:rPr>
              <a:t>and</a:t>
            </a:r>
            <a:r>
              <a:rPr lang="nl-NL" sz="1800" b="0" kern="1200" dirty="0">
                <a:solidFill>
                  <a:srgbClr val="000000"/>
                </a:solidFill>
                <a:latin typeface="Times" pitchFamily="18" charset="0"/>
                <a:ea typeface="+mn-ea"/>
                <a:cs typeface="+mn-cs"/>
              </a:rPr>
              <a:t> </a:t>
            </a:r>
            <a:r>
              <a:rPr lang="nl-NL" sz="1800" b="0" kern="1200" dirty="0" err="1">
                <a:solidFill>
                  <a:srgbClr val="000000"/>
                </a:solidFill>
                <a:latin typeface="Times" pitchFamily="18" charset="0"/>
                <a:ea typeface="+mn-ea"/>
                <a:cs typeface="+mn-cs"/>
              </a:rPr>
              <a:t>organizations</a:t>
            </a:r>
            <a:r>
              <a:rPr lang="nl-NL" sz="1800" b="0" kern="1200" dirty="0">
                <a:solidFill>
                  <a:srgbClr val="000000"/>
                </a:solidFill>
                <a:latin typeface="Times" pitchFamily="18" charset="0"/>
                <a:ea typeface="+mn-ea"/>
                <a:cs typeface="+mn-cs"/>
              </a:rPr>
              <a:t>. </a:t>
            </a:r>
            <a:r>
              <a:rPr lang="nl-NL" sz="1800" b="0" kern="1200" dirty="0" err="1">
                <a:solidFill>
                  <a:srgbClr val="000000"/>
                </a:solidFill>
                <a:latin typeface="Times" pitchFamily="18" charset="0"/>
                <a:ea typeface="+mn-ea"/>
                <a:cs typeface="+mn-cs"/>
              </a:rPr>
              <a:t>And</a:t>
            </a:r>
            <a:r>
              <a:rPr lang="nl-NL" sz="1800" b="0" kern="1200" dirty="0">
                <a:solidFill>
                  <a:srgbClr val="000000"/>
                </a:solidFill>
                <a:latin typeface="Times" pitchFamily="18" charset="0"/>
                <a:ea typeface="+mn-ea"/>
                <a:cs typeface="+mn-cs"/>
              </a:rPr>
              <a:t> </a:t>
            </a:r>
            <a:r>
              <a:rPr lang="nl-NL" sz="1800" b="0" kern="1200" dirty="0" err="1">
                <a:solidFill>
                  <a:srgbClr val="000000"/>
                </a:solidFill>
                <a:latin typeface="Times" pitchFamily="18" charset="0"/>
                <a:ea typeface="+mn-ea"/>
                <a:cs typeface="+mn-cs"/>
              </a:rPr>
              <a:t>client</a:t>
            </a:r>
            <a:r>
              <a:rPr lang="nl-NL" sz="1800" b="0" kern="1200" dirty="0">
                <a:solidFill>
                  <a:srgbClr val="000000"/>
                </a:solidFill>
                <a:latin typeface="Times" pitchFamily="18" charset="0"/>
                <a:ea typeface="+mn-ea"/>
                <a:cs typeface="+mn-cs"/>
              </a:rPr>
              <a:t> </a:t>
            </a:r>
            <a:r>
              <a:rPr lang="nl-NL" sz="1800" b="0" kern="1200" dirty="0" err="1">
                <a:solidFill>
                  <a:srgbClr val="000000"/>
                </a:solidFill>
                <a:latin typeface="Times" pitchFamily="18" charset="0"/>
                <a:ea typeface="+mn-ea"/>
                <a:cs typeface="+mn-cs"/>
              </a:rPr>
              <a:t>groups</a:t>
            </a:r>
            <a:r>
              <a:rPr lang="nl-NL" sz="1800" b="0" kern="1200" dirty="0">
                <a:solidFill>
                  <a:srgbClr val="000000"/>
                </a:solidFill>
                <a:latin typeface="Times" pitchFamily="18" charset="0"/>
                <a:ea typeface="+mn-ea"/>
                <a:cs typeface="+mn-cs"/>
              </a:rPr>
              <a:t> are </a:t>
            </a:r>
            <a:r>
              <a:rPr lang="nl-NL" sz="1800" b="0" kern="1200" dirty="0" err="1">
                <a:solidFill>
                  <a:srgbClr val="000000"/>
                </a:solidFill>
                <a:latin typeface="Times" pitchFamily="18" charset="0"/>
                <a:ea typeface="+mn-ea"/>
                <a:cs typeface="+mn-cs"/>
              </a:rPr>
              <a:t>fundamentally</a:t>
            </a:r>
            <a:r>
              <a:rPr lang="nl-NL" sz="1800" b="0" kern="1200" dirty="0">
                <a:solidFill>
                  <a:srgbClr val="000000"/>
                </a:solidFill>
                <a:latin typeface="Times" pitchFamily="18" charset="0"/>
                <a:ea typeface="+mn-ea"/>
                <a:cs typeface="+mn-cs"/>
              </a:rPr>
              <a:t> different.</a:t>
            </a:r>
            <a:br>
              <a:rPr lang="nl-NL" sz="1800" b="0" kern="1200" dirty="0">
                <a:solidFill>
                  <a:srgbClr val="000000"/>
                </a:solidFill>
                <a:latin typeface="Times" pitchFamily="18" charset="0"/>
                <a:ea typeface="+mn-ea"/>
                <a:cs typeface="+mn-cs"/>
              </a:rPr>
            </a:br>
            <a:r>
              <a:rPr lang="nl-NL" sz="1800" b="0" kern="1200" dirty="0" smtClean="0">
                <a:solidFill>
                  <a:srgbClr val="000000"/>
                </a:solidFill>
                <a:latin typeface="Times" pitchFamily="18" charset="0"/>
                <a:ea typeface="+mn-ea"/>
                <a:cs typeface="+mn-cs"/>
              </a:rPr>
              <a:t>3. Xerox </a:t>
            </a:r>
            <a:r>
              <a:rPr lang="nl-NL" sz="1800" b="0" kern="1200" dirty="0" err="1">
                <a:solidFill>
                  <a:srgbClr val="000000"/>
                </a:solidFill>
                <a:latin typeface="Times" pitchFamily="18" charset="0"/>
                <a:ea typeface="+mn-ea"/>
                <a:cs typeface="+mn-cs"/>
              </a:rPr>
              <a:t>created</a:t>
            </a:r>
            <a:r>
              <a:rPr lang="nl-NL" sz="1800" b="0" kern="1200" dirty="0">
                <a:solidFill>
                  <a:srgbClr val="000000"/>
                </a:solidFill>
                <a:latin typeface="Times" pitchFamily="18" charset="0"/>
                <a:ea typeface="+mn-ea"/>
                <a:cs typeface="+mn-cs"/>
              </a:rPr>
              <a:t> the market, Canon made </a:t>
            </a:r>
            <a:r>
              <a:rPr lang="nl-NL" sz="1800" b="0" kern="1200" dirty="0" err="1">
                <a:solidFill>
                  <a:srgbClr val="000000"/>
                </a:solidFill>
                <a:latin typeface="Times" pitchFamily="18" charset="0"/>
                <a:ea typeface="+mn-ea"/>
                <a:cs typeface="+mn-cs"/>
              </a:rPr>
              <a:t>it</a:t>
            </a:r>
            <a:r>
              <a:rPr lang="nl-NL" sz="1800" b="0" kern="1200" dirty="0">
                <a:solidFill>
                  <a:srgbClr val="000000"/>
                </a:solidFill>
                <a:latin typeface="Times" pitchFamily="18" charset="0"/>
                <a:ea typeface="+mn-ea"/>
                <a:cs typeface="+mn-cs"/>
              </a:rPr>
              <a:t> a </a:t>
            </a:r>
            <a:r>
              <a:rPr lang="nl-NL" sz="1800" b="0" kern="1200" dirty="0" err="1">
                <a:solidFill>
                  <a:srgbClr val="000000"/>
                </a:solidFill>
                <a:latin typeface="Times" pitchFamily="18" charset="0"/>
                <a:ea typeface="+mn-ea"/>
                <a:cs typeface="+mn-cs"/>
              </a:rPr>
              <a:t>mass</a:t>
            </a:r>
            <a:r>
              <a:rPr lang="nl-NL" sz="1800" b="0" kern="1200" dirty="0">
                <a:solidFill>
                  <a:srgbClr val="000000"/>
                </a:solidFill>
                <a:latin typeface="Times" pitchFamily="18" charset="0"/>
                <a:ea typeface="+mn-ea"/>
                <a:cs typeface="+mn-cs"/>
              </a:rPr>
              <a:t> market </a:t>
            </a:r>
            <a:r>
              <a:rPr lang="nl-NL" sz="1800" b="0" kern="1200" dirty="0" smtClean="0">
                <a:solidFill>
                  <a:srgbClr val="000000"/>
                </a:solidFill>
                <a:latin typeface="Times" pitchFamily="18" charset="0"/>
                <a:ea typeface="+mn-ea"/>
                <a:cs typeface="+mn-cs"/>
              </a:rPr>
              <a:t/>
            </a:r>
            <a:br>
              <a:rPr lang="nl-NL" sz="1800" b="0" kern="1200" dirty="0" smtClean="0">
                <a:solidFill>
                  <a:srgbClr val="000000"/>
                </a:solidFill>
                <a:latin typeface="Times" pitchFamily="18" charset="0"/>
                <a:ea typeface="+mn-ea"/>
                <a:cs typeface="+mn-cs"/>
              </a:rPr>
            </a:br>
            <a:r>
              <a:rPr lang="nl-NL" sz="1800" b="0" kern="1200" dirty="0" smtClean="0">
                <a:solidFill>
                  <a:srgbClr val="000000"/>
                </a:solidFill>
                <a:latin typeface="Times" pitchFamily="18" charset="0"/>
                <a:ea typeface="+mn-ea"/>
                <a:cs typeface="+mn-cs"/>
              </a:rPr>
              <a:t>(</a:t>
            </a:r>
            <a:r>
              <a:rPr lang="nl-NL" sz="1800" b="0" kern="1200" dirty="0" err="1">
                <a:solidFill>
                  <a:srgbClr val="000000"/>
                </a:solidFill>
                <a:latin typeface="Times" pitchFamily="18" charset="0"/>
                <a:ea typeface="+mn-ea"/>
                <a:cs typeface="+mn-cs"/>
              </a:rPr>
              <a:t>both</a:t>
            </a:r>
            <a:r>
              <a:rPr lang="nl-NL" sz="1800" b="0" kern="1200" dirty="0">
                <a:solidFill>
                  <a:srgbClr val="000000"/>
                </a:solidFill>
                <a:latin typeface="Times" pitchFamily="18" charset="0"/>
                <a:ea typeface="+mn-ea"/>
                <a:cs typeface="+mn-cs"/>
              </a:rPr>
              <a:t> </a:t>
            </a:r>
            <a:r>
              <a:rPr lang="nl-NL" sz="1800" b="0" kern="1200" dirty="0" err="1">
                <a:solidFill>
                  <a:srgbClr val="000000"/>
                </a:solidFill>
                <a:latin typeface="Times" pitchFamily="18" charset="0"/>
                <a:ea typeface="+mn-ea"/>
                <a:cs typeface="+mn-cs"/>
              </a:rPr>
              <a:t>entered</a:t>
            </a:r>
            <a:r>
              <a:rPr lang="nl-NL" sz="1800" b="0" kern="1200" dirty="0">
                <a:solidFill>
                  <a:srgbClr val="000000"/>
                </a:solidFill>
                <a:latin typeface="Times" pitchFamily="18" charset="0"/>
                <a:ea typeface="+mn-ea"/>
                <a:cs typeface="+mn-cs"/>
              </a:rPr>
              <a:t> in different </a:t>
            </a:r>
            <a:r>
              <a:rPr lang="nl-NL" sz="1800" b="0" kern="1200" dirty="0" err="1">
                <a:solidFill>
                  <a:srgbClr val="000000"/>
                </a:solidFill>
                <a:latin typeface="Times" pitchFamily="18" charset="0"/>
                <a:ea typeface="+mn-ea"/>
                <a:cs typeface="+mn-cs"/>
              </a:rPr>
              <a:t>phases</a:t>
            </a:r>
            <a:r>
              <a:rPr lang="nl-NL" sz="1800" b="0" kern="1200" dirty="0">
                <a:solidFill>
                  <a:srgbClr val="000000"/>
                </a:solidFill>
                <a:latin typeface="Times" pitchFamily="18" charset="0"/>
                <a:ea typeface="+mn-ea"/>
                <a:cs typeface="+mn-cs"/>
              </a:rPr>
              <a:t> of the </a:t>
            </a:r>
            <a:r>
              <a:rPr lang="nl-NL" sz="1800" b="0" kern="1200" dirty="0" err="1">
                <a:solidFill>
                  <a:srgbClr val="000000"/>
                </a:solidFill>
                <a:latin typeface="Times" pitchFamily="18" charset="0"/>
                <a:ea typeface="+mn-ea"/>
                <a:cs typeface="+mn-cs"/>
              </a:rPr>
              <a:t>pattern</a:t>
            </a:r>
            <a:r>
              <a:rPr lang="nl-NL" sz="1800" b="0" kern="1200" dirty="0">
                <a:solidFill>
                  <a:srgbClr val="000000"/>
                </a:solidFill>
                <a:latin typeface="Times" pitchFamily="18" charset="0"/>
                <a:ea typeface="+mn-ea"/>
                <a:cs typeface="+mn-cs"/>
              </a:rPr>
              <a:t>)</a:t>
            </a:r>
            <a:r>
              <a:rPr lang="nl-NL" sz="1600" b="0" kern="1200" dirty="0">
                <a:solidFill>
                  <a:srgbClr val="000000"/>
                </a:solidFill>
                <a:latin typeface="Times" pitchFamily="18" charset="0"/>
                <a:ea typeface="+mn-ea"/>
                <a:cs typeface="+mn-cs"/>
              </a:rPr>
              <a:t/>
            </a:r>
            <a:br>
              <a:rPr lang="nl-NL" sz="1600" b="0" kern="1200" dirty="0">
                <a:solidFill>
                  <a:srgbClr val="000000"/>
                </a:solidFill>
                <a:latin typeface="Times" pitchFamily="18" charset="0"/>
                <a:ea typeface="+mn-ea"/>
                <a:cs typeface="+mn-cs"/>
              </a:rPr>
            </a:br>
            <a:r>
              <a:rPr lang="nl-NL" sz="1600" b="0" kern="1200" dirty="0" smtClean="0">
                <a:solidFill>
                  <a:srgbClr val="000000"/>
                </a:solidFill>
                <a:latin typeface="Times" pitchFamily="18" charset="0"/>
                <a:ea typeface="+mn-ea"/>
                <a:cs typeface="+mn-cs"/>
              </a:rPr>
              <a:t/>
            </a:r>
            <a:br>
              <a:rPr lang="nl-NL" sz="1600" b="0" kern="1200" dirty="0" smtClean="0">
                <a:solidFill>
                  <a:srgbClr val="000000"/>
                </a:solidFill>
                <a:latin typeface="Times" pitchFamily="18" charset="0"/>
                <a:ea typeface="+mn-ea"/>
                <a:cs typeface="+mn-cs"/>
              </a:rPr>
            </a:br>
            <a:endParaRPr lang="nl-NL" sz="1600" kern="1200" dirty="0">
              <a:solidFill>
                <a:srgbClr val="000000"/>
              </a:solidFill>
              <a:latin typeface="Times" pitchFamily="18" charset="0"/>
              <a:ea typeface="+mn-ea"/>
              <a:cs typeface="+mn-cs"/>
            </a:endParaRPr>
          </a:p>
        </p:txBody>
      </p:sp>
      <p:pic>
        <p:nvPicPr>
          <p:cNvPr id="29699" name="Picture 4" descr="http://t3.gstatic.com/images?q=tbn:ANd9GcREhIPgiP5xtqrbMFmzfsDyAbT99-s9blp3a9EmIBF00YmrZn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3" y="1268413"/>
            <a:ext cx="1397001"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6" descr="http://images.lexmark.com/vgn/files/portal/3_HomeCopierPlus_l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1988" y="1220788"/>
            <a:ext cx="2105025"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1258888" y="90488"/>
            <a:ext cx="6446837" cy="368300"/>
          </a:xfrm>
          <a:prstGeom prst="rect">
            <a:avLst/>
          </a:prstGeom>
        </p:spPr>
        <p:txBody>
          <a:bodyPr>
            <a:spAutoFit/>
          </a:bodyPr>
          <a:lstStyle/>
          <a:p>
            <a:pPr eaLnBrk="1" fontAlgn="auto" hangingPunct="1">
              <a:spcBef>
                <a:spcPct val="50000"/>
              </a:spcBef>
              <a:spcAft>
                <a:spcPts val="0"/>
              </a:spcAft>
              <a:defRPr/>
            </a:pPr>
            <a:r>
              <a:rPr lang="nl-NL" sz="1800" i="1" kern="0" dirty="0">
                <a:solidFill>
                  <a:srgbClr val="168CD1"/>
                </a:solidFill>
                <a:latin typeface="Tahoma" pitchFamily="34" charset="0"/>
              </a:rPr>
              <a:t>Project-level </a:t>
            </a:r>
            <a:r>
              <a:rPr lang="nl-NL" sz="1800" i="1" kern="0" dirty="0" err="1">
                <a:solidFill>
                  <a:srgbClr val="168CD1"/>
                </a:solidFill>
                <a:latin typeface="Tahoma" pitchFamily="34" charset="0"/>
              </a:rPr>
              <a:t>aspects</a:t>
            </a:r>
            <a:r>
              <a:rPr lang="nl-NL" sz="1800" i="1" kern="0" dirty="0">
                <a:solidFill>
                  <a:srgbClr val="168CD1"/>
                </a:solidFill>
                <a:latin typeface="Tahoma" pitchFamily="34" charset="0"/>
              </a:rPr>
              <a:t> of the </a:t>
            </a:r>
            <a:r>
              <a:rPr lang="nl-NL" sz="1800" i="1" kern="0" dirty="0" err="1">
                <a:solidFill>
                  <a:srgbClr val="168CD1"/>
                </a:solidFill>
                <a:latin typeface="Tahoma" pitchFamily="34" charset="0"/>
              </a:rPr>
              <a:t>innovation</a:t>
            </a:r>
            <a:r>
              <a:rPr lang="nl-NL" sz="1800" i="1" kern="0" dirty="0">
                <a:solidFill>
                  <a:srgbClr val="168CD1"/>
                </a:solidFill>
                <a:latin typeface="Tahoma" pitchFamily="34" charset="0"/>
              </a:rPr>
              <a:t> </a:t>
            </a:r>
            <a:r>
              <a:rPr lang="nl-NL" sz="1800" i="1" kern="0" dirty="0" err="1">
                <a:solidFill>
                  <a:srgbClr val="168CD1"/>
                </a:solidFill>
                <a:latin typeface="Tahoma" pitchFamily="34" charset="0"/>
              </a:rPr>
              <a:t>process</a:t>
            </a:r>
            <a:endParaRPr lang="nl-NL" sz="1800" b="1" kern="0" dirty="0">
              <a:solidFill>
                <a:srgbClr val="FF0000"/>
              </a:solidFill>
              <a:latin typeface="Tahoma" pitchFamily="34" charset="0"/>
            </a:endParaRPr>
          </a:p>
        </p:txBody>
      </p:sp>
      <p:sp>
        <p:nvSpPr>
          <p:cNvPr id="4" name="TextBox 3"/>
          <p:cNvSpPr txBox="1"/>
          <p:nvPr/>
        </p:nvSpPr>
        <p:spPr>
          <a:xfrm>
            <a:off x="234950" y="3068638"/>
            <a:ext cx="8548688" cy="2862262"/>
          </a:xfrm>
          <a:prstGeom prst="rect">
            <a:avLst/>
          </a:prstGeom>
          <a:noFill/>
        </p:spPr>
        <p:txBody>
          <a:bodyPr>
            <a:spAutoFit/>
          </a:bodyPr>
          <a:lstStyle/>
          <a:p>
            <a:pPr>
              <a:defRPr/>
            </a:pPr>
            <a:r>
              <a:rPr lang="nl-NL" sz="1800" b="1" dirty="0" err="1">
                <a:solidFill>
                  <a:srgbClr val="000000"/>
                </a:solidFill>
              </a:rPr>
              <a:t>Messages</a:t>
            </a:r>
            <a:r>
              <a:rPr lang="nl-NL" sz="1800" b="1" dirty="0">
                <a:solidFill>
                  <a:srgbClr val="000000"/>
                </a:solidFill>
              </a:rPr>
              <a:t> </a:t>
            </a:r>
            <a:r>
              <a:rPr lang="nl-NL" sz="1800" b="1" dirty="0" err="1">
                <a:solidFill>
                  <a:srgbClr val="000000"/>
                </a:solidFill>
              </a:rPr>
              <a:t>from</a:t>
            </a:r>
            <a:r>
              <a:rPr lang="nl-NL" sz="1800" b="1" dirty="0">
                <a:solidFill>
                  <a:srgbClr val="000000"/>
                </a:solidFill>
              </a:rPr>
              <a:t> </a:t>
            </a:r>
            <a:r>
              <a:rPr lang="nl-NL" sz="1800" b="1" dirty="0" err="1">
                <a:solidFill>
                  <a:srgbClr val="000000"/>
                </a:solidFill>
              </a:rPr>
              <a:t>this</a:t>
            </a:r>
            <a:r>
              <a:rPr lang="nl-NL" sz="1800" b="1" dirty="0">
                <a:solidFill>
                  <a:srgbClr val="000000"/>
                </a:solidFill>
              </a:rPr>
              <a:t> case</a:t>
            </a:r>
            <a:br>
              <a:rPr lang="nl-NL" sz="1800" b="1" dirty="0">
                <a:solidFill>
                  <a:srgbClr val="000000"/>
                </a:solidFill>
              </a:rPr>
            </a:br>
            <a:r>
              <a:rPr lang="nl-NL" sz="1800" b="1" dirty="0">
                <a:solidFill>
                  <a:srgbClr val="000000"/>
                </a:solidFill>
              </a:rPr>
              <a:t>1. </a:t>
            </a:r>
            <a:r>
              <a:rPr lang="nl-NL" sz="1800" dirty="0" err="1">
                <a:solidFill>
                  <a:srgbClr val="000000"/>
                </a:solidFill>
              </a:rPr>
              <a:t>Innovation</a:t>
            </a:r>
            <a:r>
              <a:rPr lang="nl-NL" sz="1800" dirty="0">
                <a:solidFill>
                  <a:srgbClr val="000000"/>
                </a:solidFill>
              </a:rPr>
              <a:t> = product as part of consistent marketing mix (link </a:t>
            </a:r>
            <a:r>
              <a:rPr lang="nl-NL" sz="1800" dirty="0" err="1">
                <a:solidFill>
                  <a:srgbClr val="000000"/>
                </a:solidFill>
              </a:rPr>
              <a:t>high-tech</a:t>
            </a:r>
            <a:r>
              <a:rPr lang="nl-NL" sz="1800" dirty="0">
                <a:solidFill>
                  <a:srgbClr val="000000"/>
                </a:solidFill>
              </a:rPr>
              <a:t> marketing)</a:t>
            </a:r>
            <a:br>
              <a:rPr lang="nl-NL" sz="1800" dirty="0">
                <a:solidFill>
                  <a:srgbClr val="000000"/>
                </a:solidFill>
              </a:rPr>
            </a:br>
            <a:r>
              <a:rPr lang="nl-NL" sz="1800" dirty="0">
                <a:solidFill>
                  <a:srgbClr val="000000"/>
                </a:solidFill>
              </a:rPr>
              <a:t>2. </a:t>
            </a:r>
            <a:r>
              <a:rPr lang="nl-NL" sz="1800" dirty="0" err="1">
                <a:solidFill>
                  <a:srgbClr val="000000"/>
                </a:solidFill>
              </a:rPr>
              <a:t>Innovation</a:t>
            </a:r>
            <a:r>
              <a:rPr lang="nl-NL" sz="1800" dirty="0">
                <a:solidFill>
                  <a:srgbClr val="000000"/>
                </a:solidFill>
              </a:rPr>
              <a:t> as a consistent marketing mix </a:t>
            </a:r>
            <a:r>
              <a:rPr lang="nl-NL" sz="1800" dirty="0" err="1">
                <a:solidFill>
                  <a:srgbClr val="000000"/>
                </a:solidFill>
              </a:rPr>
              <a:t>needs</a:t>
            </a:r>
            <a:r>
              <a:rPr lang="nl-NL" sz="1800" dirty="0">
                <a:solidFill>
                  <a:srgbClr val="000000"/>
                </a:solidFill>
              </a:rPr>
              <a:t> </a:t>
            </a:r>
            <a:r>
              <a:rPr lang="nl-NL" sz="1800" dirty="0" err="1">
                <a:solidFill>
                  <a:srgbClr val="000000"/>
                </a:solidFill>
              </a:rPr>
              <a:t>to</a:t>
            </a:r>
            <a:r>
              <a:rPr lang="nl-NL" sz="1800" dirty="0">
                <a:solidFill>
                  <a:srgbClr val="000000"/>
                </a:solidFill>
              </a:rPr>
              <a:t> fit </a:t>
            </a:r>
            <a:r>
              <a:rPr lang="nl-NL" sz="1800" dirty="0" err="1">
                <a:solidFill>
                  <a:srgbClr val="000000"/>
                </a:solidFill>
              </a:rPr>
              <a:t>into</a:t>
            </a:r>
            <a:r>
              <a:rPr lang="nl-NL" sz="1800" dirty="0">
                <a:solidFill>
                  <a:srgbClr val="000000"/>
                </a:solidFill>
              </a:rPr>
              <a:t> the type of </a:t>
            </a:r>
            <a:r>
              <a:rPr lang="nl-NL" sz="1800" dirty="0" err="1">
                <a:solidFill>
                  <a:srgbClr val="000000"/>
                </a:solidFill>
              </a:rPr>
              <a:t>organization</a:t>
            </a:r>
            <a:r>
              <a:rPr lang="nl-NL" sz="1800" dirty="0">
                <a:solidFill>
                  <a:srgbClr val="000000"/>
                </a:solidFill>
              </a:rPr>
              <a:t> (</a:t>
            </a:r>
            <a:r>
              <a:rPr lang="nl-NL" sz="1800" dirty="0" err="1">
                <a:solidFill>
                  <a:srgbClr val="000000"/>
                </a:solidFill>
              </a:rPr>
              <a:t>requires</a:t>
            </a:r>
            <a:r>
              <a:rPr lang="nl-NL" sz="1800" dirty="0">
                <a:solidFill>
                  <a:srgbClr val="000000"/>
                </a:solidFill>
              </a:rPr>
              <a:t> a </a:t>
            </a:r>
            <a:r>
              <a:rPr lang="nl-NL" sz="1800" dirty="0" err="1">
                <a:solidFill>
                  <a:srgbClr val="000000"/>
                </a:solidFill>
              </a:rPr>
              <a:t>particular</a:t>
            </a:r>
            <a:r>
              <a:rPr lang="nl-NL" sz="1800" dirty="0">
                <a:solidFill>
                  <a:srgbClr val="000000"/>
                </a:solidFill>
              </a:rPr>
              <a:t> type of </a:t>
            </a:r>
            <a:r>
              <a:rPr lang="nl-NL" sz="1800" dirty="0" err="1">
                <a:solidFill>
                  <a:srgbClr val="000000"/>
                </a:solidFill>
              </a:rPr>
              <a:t>organization</a:t>
            </a:r>
            <a:r>
              <a:rPr lang="nl-NL" sz="1800" dirty="0">
                <a:solidFill>
                  <a:srgbClr val="000000"/>
                </a:solidFill>
              </a:rPr>
              <a:t>).</a:t>
            </a:r>
            <a:br>
              <a:rPr lang="nl-NL" sz="1800" dirty="0">
                <a:solidFill>
                  <a:srgbClr val="000000"/>
                </a:solidFill>
              </a:rPr>
            </a:br>
            <a:r>
              <a:rPr lang="nl-NL" sz="1800" dirty="0">
                <a:solidFill>
                  <a:srgbClr val="000000"/>
                </a:solidFill>
              </a:rPr>
              <a:t>3. </a:t>
            </a:r>
            <a:r>
              <a:rPr lang="nl-NL" sz="1800" dirty="0" err="1">
                <a:solidFill>
                  <a:srgbClr val="000000"/>
                </a:solidFill>
              </a:rPr>
              <a:t>Innovation</a:t>
            </a:r>
            <a:r>
              <a:rPr lang="nl-NL" sz="1800" dirty="0">
                <a:solidFill>
                  <a:srgbClr val="000000"/>
                </a:solidFill>
              </a:rPr>
              <a:t> as a consistent marketing mix </a:t>
            </a:r>
            <a:r>
              <a:rPr lang="nl-NL" sz="1800" dirty="0" err="1">
                <a:solidFill>
                  <a:srgbClr val="000000"/>
                </a:solidFill>
              </a:rPr>
              <a:t>needs</a:t>
            </a:r>
            <a:r>
              <a:rPr lang="nl-NL" sz="1800" dirty="0">
                <a:solidFill>
                  <a:srgbClr val="000000"/>
                </a:solidFill>
              </a:rPr>
              <a:t> </a:t>
            </a:r>
            <a:r>
              <a:rPr lang="nl-NL" sz="1800" dirty="0" err="1">
                <a:solidFill>
                  <a:srgbClr val="000000"/>
                </a:solidFill>
              </a:rPr>
              <a:t>to</a:t>
            </a:r>
            <a:r>
              <a:rPr lang="nl-NL" sz="1800" dirty="0">
                <a:solidFill>
                  <a:srgbClr val="000000"/>
                </a:solidFill>
              </a:rPr>
              <a:t> fit </a:t>
            </a:r>
            <a:r>
              <a:rPr lang="nl-NL" sz="1800" dirty="0" err="1">
                <a:solidFill>
                  <a:srgbClr val="000000"/>
                </a:solidFill>
              </a:rPr>
              <a:t>into</a:t>
            </a:r>
            <a:r>
              <a:rPr lang="nl-NL" sz="1800" dirty="0">
                <a:solidFill>
                  <a:srgbClr val="000000"/>
                </a:solidFill>
              </a:rPr>
              <a:t> the type of </a:t>
            </a:r>
            <a:r>
              <a:rPr lang="nl-NL" sz="1800" dirty="0" err="1">
                <a:solidFill>
                  <a:srgbClr val="000000"/>
                </a:solidFill>
              </a:rPr>
              <a:t>organization</a:t>
            </a:r>
            <a:r>
              <a:rPr lang="nl-NL" sz="1800" dirty="0">
                <a:solidFill>
                  <a:srgbClr val="000000"/>
                </a:solidFill>
              </a:rPr>
              <a:t> </a:t>
            </a:r>
            <a:r>
              <a:rPr lang="nl-NL" sz="1800" dirty="0" err="1">
                <a:solidFill>
                  <a:srgbClr val="000000"/>
                </a:solidFill>
              </a:rPr>
              <a:t>and</a:t>
            </a:r>
            <a:r>
              <a:rPr lang="nl-NL" sz="1800" dirty="0">
                <a:solidFill>
                  <a:srgbClr val="000000"/>
                </a:solidFill>
              </a:rPr>
              <a:t> </a:t>
            </a:r>
            <a:r>
              <a:rPr lang="nl-NL" sz="1800" dirty="0" err="1">
                <a:solidFill>
                  <a:srgbClr val="000000"/>
                </a:solidFill>
              </a:rPr>
              <a:t>larger</a:t>
            </a:r>
            <a:r>
              <a:rPr lang="nl-NL" sz="1800" dirty="0">
                <a:solidFill>
                  <a:srgbClr val="000000"/>
                </a:solidFill>
              </a:rPr>
              <a:t> </a:t>
            </a:r>
            <a:r>
              <a:rPr lang="nl-NL" sz="1800" dirty="0" err="1">
                <a:solidFill>
                  <a:srgbClr val="000000"/>
                </a:solidFill>
              </a:rPr>
              <a:t>network</a:t>
            </a:r>
            <a:r>
              <a:rPr lang="nl-NL" sz="1800" dirty="0">
                <a:solidFill>
                  <a:srgbClr val="000000"/>
                </a:solidFill>
              </a:rPr>
              <a:t> (</a:t>
            </a:r>
            <a:r>
              <a:rPr lang="nl-NL" sz="1800" dirty="0" err="1">
                <a:solidFill>
                  <a:srgbClr val="000000"/>
                </a:solidFill>
              </a:rPr>
              <a:t>supply</a:t>
            </a:r>
            <a:r>
              <a:rPr lang="nl-NL" sz="1800" dirty="0">
                <a:solidFill>
                  <a:srgbClr val="000000"/>
                </a:solidFill>
              </a:rPr>
              <a:t> chain </a:t>
            </a:r>
            <a:r>
              <a:rPr lang="nl-NL" sz="1800" dirty="0" err="1">
                <a:solidFill>
                  <a:srgbClr val="000000"/>
                </a:solidFill>
              </a:rPr>
              <a:t>and</a:t>
            </a:r>
            <a:r>
              <a:rPr lang="nl-NL" sz="1800" dirty="0">
                <a:solidFill>
                  <a:srgbClr val="000000"/>
                </a:solidFill>
              </a:rPr>
              <a:t> market context (</a:t>
            </a:r>
            <a:r>
              <a:rPr lang="nl-NL" sz="1800" dirty="0" err="1">
                <a:solidFill>
                  <a:srgbClr val="000000"/>
                </a:solidFill>
              </a:rPr>
              <a:t>requires</a:t>
            </a:r>
            <a:r>
              <a:rPr lang="nl-NL" sz="1800" dirty="0">
                <a:solidFill>
                  <a:srgbClr val="000000"/>
                </a:solidFill>
              </a:rPr>
              <a:t> a </a:t>
            </a:r>
            <a:r>
              <a:rPr lang="nl-NL" sz="1800" dirty="0" err="1">
                <a:solidFill>
                  <a:srgbClr val="000000"/>
                </a:solidFill>
              </a:rPr>
              <a:t>particular</a:t>
            </a:r>
            <a:r>
              <a:rPr lang="nl-NL" sz="1800" dirty="0">
                <a:solidFill>
                  <a:srgbClr val="000000"/>
                </a:solidFill>
              </a:rPr>
              <a:t> type of </a:t>
            </a:r>
            <a:r>
              <a:rPr lang="nl-NL" sz="1800" dirty="0" err="1">
                <a:solidFill>
                  <a:srgbClr val="000000"/>
                </a:solidFill>
              </a:rPr>
              <a:t>organization</a:t>
            </a:r>
            <a:r>
              <a:rPr lang="nl-NL" sz="1800" dirty="0">
                <a:solidFill>
                  <a:srgbClr val="000000"/>
                </a:solidFill>
              </a:rPr>
              <a:t>) </a:t>
            </a:r>
            <a:r>
              <a:rPr lang="nl-NL" sz="1800" dirty="0" err="1">
                <a:solidFill>
                  <a:srgbClr val="000000"/>
                </a:solidFill>
              </a:rPr>
              <a:t>and</a:t>
            </a:r>
            <a:r>
              <a:rPr lang="nl-NL" sz="1800" dirty="0">
                <a:solidFill>
                  <a:srgbClr val="000000"/>
                </a:solidFill>
              </a:rPr>
              <a:t> </a:t>
            </a:r>
            <a:r>
              <a:rPr lang="nl-NL" sz="1800" dirty="0" err="1">
                <a:solidFill>
                  <a:srgbClr val="000000"/>
                </a:solidFill>
              </a:rPr>
              <a:t>needs</a:t>
            </a:r>
            <a:r>
              <a:rPr lang="nl-NL" sz="1800" dirty="0">
                <a:solidFill>
                  <a:srgbClr val="000000"/>
                </a:solidFill>
              </a:rPr>
              <a:t> </a:t>
            </a:r>
            <a:r>
              <a:rPr lang="nl-NL" sz="1800" dirty="0" err="1">
                <a:solidFill>
                  <a:srgbClr val="000000"/>
                </a:solidFill>
              </a:rPr>
              <a:t>to</a:t>
            </a:r>
            <a:r>
              <a:rPr lang="nl-NL" sz="1800" dirty="0">
                <a:solidFill>
                  <a:srgbClr val="000000"/>
                </a:solidFill>
              </a:rPr>
              <a:t> fit </a:t>
            </a:r>
            <a:r>
              <a:rPr lang="nl-NL" sz="1800" dirty="0" err="1">
                <a:solidFill>
                  <a:srgbClr val="000000"/>
                </a:solidFill>
              </a:rPr>
              <a:t>with</a:t>
            </a:r>
            <a:r>
              <a:rPr lang="nl-NL" sz="1800" dirty="0">
                <a:solidFill>
                  <a:srgbClr val="000000"/>
                </a:solidFill>
              </a:rPr>
              <a:t> the type of </a:t>
            </a:r>
            <a:r>
              <a:rPr lang="nl-NL" sz="1800" dirty="0" err="1">
                <a:solidFill>
                  <a:srgbClr val="000000"/>
                </a:solidFill>
              </a:rPr>
              <a:t>customers</a:t>
            </a:r>
            <a:r>
              <a:rPr lang="nl-NL" sz="1800" dirty="0">
                <a:solidFill>
                  <a:srgbClr val="000000"/>
                </a:solidFill>
              </a:rPr>
              <a:t> (</a:t>
            </a:r>
            <a:r>
              <a:rPr lang="nl-NL" sz="1800" dirty="0" err="1">
                <a:solidFill>
                  <a:srgbClr val="000000"/>
                </a:solidFill>
              </a:rPr>
              <a:t>which</a:t>
            </a:r>
            <a:r>
              <a:rPr lang="nl-NL" sz="1800" dirty="0">
                <a:solidFill>
                  <a:srgbClr val="000000"/>
                </a:solidFill>
              </a:rPr>
              <a:t> </a:t>
            </a:r>
            <a:r>
              <a:rPr lang="nl-NL" sz="1800" dirty="0" err="1">
                <a:solidFill>
                  <a:srgbClr val="000000"/>
                </a:solidFill>
              </a:rPr>
              <a:t>to</a:t>
            </a:r>
            <a:r>
              <a:rPr lang="nl-NL" sz="1800" dirty="0">
                <a:solidFill>
                  <a:srgbClr val="000000"/>
                </a:solidFill>
              </a:rPr>
              <a:t> </a:t>
            </a:r>
            <a:r>
              <a:rPr lang="nl-NL" sz="1800" dirty="0" err="1">
                <a:solidFill>
                  <a:srgbClr val="000000"/>
                </a:solidFill>
              </a:rPr>
              <a:t>some</a:t>
            </a:r>
            <a:r>
              <a:rPr lang="nl-NL" sz="1800" dirty="0">
                <a:solidFill>
                  <a:srgbClr val="000000"/>
                </a:solidFill>
              </a:rPr>
              <a:t> </a:t>
            </a:r>
            <a:r>
              <a:rPr lang="nl-NL" sz="1800" dirty="0" err="1">
                <a:solidFill>
                  <a:srgbClr val="000000"/>
                </a:solidFill>
              </a:rPr>
              <a:t>extent</a:t>
            </a:r>
            <a:r>
              <a:rPr lang="nl-NL" sz="1800" dirty="0">
                <a:solidFill>
                  <a:srgbClr val="000000"/>
                </a:solidFill>
              </a:rPr>
              <a:t> </a:t>
            </a:r>
            <a:r>
              <a:rPr lang="nl-NL" sz="1800" dirty="0" err="1">
                <a:solidFill>
                  <a:srgbClr val="000000"/>
                </a:solidFill>
              </a:rPr>
              <a:t>depend</a:t>
            </a:r>
            <a:r>
              <a:rPr lang="nl-NL" sz="1800" dirty="0">
                <a:solidFill>
                  <a:srgbClr val="000000"/>
                </a:solidFill>
              </a:rPr>
              <a:t> on the </a:t>
            </a:r>
            <a:r>
              <a:rPr lang="nl-NL" sz="1800" dirty="0" err="1">
                <a:solidFill>
                  <a:srgbClr val="000000"/>
                </a:solidFill>
              </a:rPr>
              <a:t>phase</a:t>
            </a:r>
            <a:r>
              <a:rPr lang="nl-NL" sz="1800" dirty="0">
                <a:solidFill>
                  <a:srgbClr val="000000"/>
                </a:solidFill>
              </a:rPr>
              <a:t> in the </a:t>
            </a:r>
            <a:r>
              <a:rPr lang="nl-NL" sz="1800" dirty="0" err="1">
                <a:solidFill>
                  <a:srgbClr val="000000"/>
                </a:solidFill>
              </a:rPr>
              <a:t>pattern</a:t>
            </a:r>
            <a:r>
              <a:rPr lang="nl-NL" sz="1800" dirty="0">
                <a:solidFill>
                  <a:srgbClr val="000000"/>
                </a:solidFill>
              </a:rPr>
              <a:t> of </a:t>
            </a:r>
            <a:r>
              <a:rPr lang="nl-NL" sz="1800" dirty="0" err="1">
                <a:solidFill>
                  <a:srgbClr val="000000"/>
                </a:solidFill>
              </a:rPr>
              <a:t>development</a:t>
            </a:r>
            <a:r>
              <a:rPr lang="nl-NL" sz="1800" dirty="0">
                <a:solidFill>
                  <a:srgbClr val="000000"/>
                </a:solidFill>
              </a:rPr>
              <a:t> </a:t>
            </a:r>
            <a:r>
              <a:rPr lang="nl-NL" sz="1800" dirty="0" err="1">
                <a:solidFill>
                  <a:srgbClr val="000000"/>
                </a:solidFill>
              </a:rPr>
              <a:t>and</a:t>
            </a:r>
            <a:r>
              <a:rPr lang="nl-NL" sz="1800" dirty="0">
                <a:solidFill>
                  <a:srgbClr val="000000"/>
                </a:solidFill>
              </a:rPr>
              <a:t> </a:t>
            </a:r>
            <a:r>
              <a:rPr lang="nl-NL" sz="1800" dirty="0" err="1">
                <a:solidFill>
                  <a:srgbClr val="000000"/>
                </a:solidFill>
              </a:rPr>
              <a:t>diffusion</a:t>
            </a:r>
            <a:r>
              <a:rPr lang="nl-NL" sz="1800" dirty="0">
                <a:solidFill>
                  <a:srgbClr val="000000"/>
                </a:solidFill>
              </a:rPr>
              <a:t>)</a:t>
            </a:r>
          </a:p>
          <a:p>
            <a:pPr>
              <a:defRPr/>
            </a:pPr>
            <a:r>
              <a:rPr lang="nl-NL" sz="1800" b="1" dirty="0" err="1">
                <a:solidFill>
                  <a:srgbClr val="FF0000"/>
                </a:solidFill>
              </a:rPr>
              <a:t>Innovation</a:t>
            </a:r>
            <a:r>
              <a:rPr lang="nl-NL" sz="1800" b="1" dirty="0">
                <a:solidFill>
                  <a:srgbClr val="FF0000"/>
                </a:solidFill>
              </a:rPr>
              <a:t> = consistent marketing mix fitting in </a:t>
            </a:r>
            <a:r>
              <a:rPr lang="nl-NL" sz="1800" b="1" dirty="0" err="1">
                <a:solidFill>
                  <a:srgbClr val="FF0000"/>
                </a:solidFill>
              </a:rPr>
              <a:t>organization</a:t>
            </a:r>
            <a:r>
              <a:rPr lang="nl-NL" sz="1800" b="1" dirty="0">
                <a:solidFill>
                  <a:srgbClr val="FF0000"/>
                </a:solidFill>
              </a:rPr>
              <a:t>, fitting in customer </a:t>
            </a:r>
            <a:r>
              <a:rPr lang="nl-NL" sz="1800" b="1" dirty="0" err="1">
                <a:solidFill>
                  <a:srgbClr val="FF0000"/>
                </a:solidFill>
              </a:rPr>
              <a:t>groups</a:t>
            </a:r>
            <a:r>
              <a:rPr lang="nl-NL" sz="1800" b="1" dirty="0">
                <a:solidFill>
                  <a:srgbClr val="FF0000"/>
                </a:solidFill>
              </a:rPr>
              <a:t> </a:t>
            </a:r>
            <a:r>
              <a:rPr lang="nl-NL" sz="1800" b="1" dirty="0" err="1">
                <a:solidFill>
                  <a:srgbClr val="FF0000"/>
                </a:solidFill>
              </a:rPr>
              <a:t>and</a:t>
            </a:r>
            <a:r>
              <a:rPr lang="nl-NL" sz="1800" b="1" dirty="0">
                <a:solidFill>
                  <a:srgbClr val="FF0000"/>
                </a:solidFill>
              </a:rPr>
              <a:t> </a:t>
            </a:r>
            <a:r>
              <a:rPr lang="nl-NL" sz="1800" b="1" dirty="0" err="1">
                <a:solidFill>
                  <a:srgbClr val="FF0000"/>
                </a:solidFill>
              </a:rPr>
              <a:t>accordingly</a:t>
            </a:r>
            <a:r>
              <a:rPr lang="nl-NL" sz="1800" b="1" dirty="0">
                <a:solidFill>
                  <a:srgbClr val="FF0000"/>
                </a:solidFill>
              </a:rPr>
              <a:t> fitting in stage of the market</a:t>
            </a:r>
            <a:endParaRPr lang="en-US" sz="1800" dirty="0">
              <a:solidFill>
                <a:srgbClr val="FF0000"/>
              </a:solidFill>
              <a:latin typeface="Tahoma" pitchFamily="34" charset="0"/>
            </a:endParaRPr>
          </a:p>
        </p:txBody>
      </p:sp>
      <p:sp>
        <p:nvSpPr>
          <p:cNvPr id="11" name="Rectangle 2"/>
          <p:cNvSpPr txBox="1">
            <a:spLocks noChangeArrowheads="1"/>
          </p:cNvSpPr>
          <p:nvPr/>
        </p:nvSpPr>
        <p:spPr bwMode="auto">
          <a:xfrm>
            <a:off x="292100" y="5064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lgn="ctr" eaLnBrk="1" hangingPunct="1">
              <a:spcBef>
                <a:spcPct val="0"/>
              </a:spcBef>
              <a:buFontTx/>
              <a:buNone/>
            </a:pPr>
            <a:r>
              <a:rPr lang="en-US" altLang="nl-NL" sz="2000" b="1" dirty="0" smtClean="0">
                <a:solidFill>
                  <a:srgbClr val="FF0000"/>
                </a:solidFill>
              </a:rPr>
              <a:t>Innovation is more than a new product (c)</a:t>
            </a:r>
          </a:p>
        </p:txBody>
      </p:sp>
      <p:graphicFrame>
        <p:nvGraphicFramePr>
          <p:cNvPr id="10" name="Table 9"/>
          <p:cNvGraphicFramePr>
            <a:graphicFrameLocks noGrp="1"/>
          </p:cNvGraphicFramePr>
          <p:nvPr>
            <p:extLst>
              <p:ext uri="{D42A27DB-BD31-4B8C-83A1-F6EECF244321}">
                <p14:modId xmlns:p14="http://schemas.microsoft.com/office/powerpoint/2010/main" val="834973966"/>
              </p:ext>
            </p:extLst>
          </p:nvPr>
        </p:nvGraphicFramePr>
        <p:xfrm>
          <a:off x="225459" y="5963285"/>
          <a:ext cx="8748973" cy="370840"/>
        </p:xfrm>
        <a:graphic>
          <a:graphicData uri="http://schemas.openxmlformats.org/drawingml/2006/table">
            <a:tbl>
              <a:tblPr firstRow="1" bandRow="1"/>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282177">
                  <a:extLst>
                    <a:ext uri="{9D8B030D-6E8A-4147-A177-3AD203B41FA5}">
                      <a16:colId xmlns:a16="http://schemas.microsoft.com/office/drawing/2014/main" val="20004"/>
                    </a:ext>
                  </a:extLst>
                </a:gridCol>
                <a:gridCol w="2023595">
                  <a:extLst>
                    <a:ext uri="{9D8B030D-6E8A-4147-A177-3AD203B41FA5}">
                      <a16:colId xmlns:a16="http://schemas.microsoft.com/office/drawing/2014/main" val="20005"/>
                    </a:ext>
                  </a:extLst>
                </a:gridCol>
                <a:gridCol w="1672090">
                  <a:extLst>
                    <a:ext uri="{9D8B030D-6E8A-4147-A177-3AD203B41FA5}">
                      <a16:colId xmlns:a16="http://schemas.microsoft.com/office/drawing/2014/main" val="1248867459"/>
                    </a:ext>
                  </a:extLst>
                </a:gridCol>
              </a:tblGrid>
              <a:tr h="370840">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1 Topic</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2  Levels</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3 Learning goals</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t>4 Schedule</a:t>
                      </a:r>
                      <a:endParaRPr lang="en-US"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rgbClr val="FF0000"/>
                          </a:solidFill>
                        </a:rPr>
                        <a:t>5 innovation</a:t>
                      </a:r>
                      <a:r>
                        <a:rPr lang="en-US" sz="1400" baseline="0" dirty="0" smtClean="0">
                          <a:solidFill>
                            <a:srgbClr val="FF0000"/>
                          </a:solidFill>
                        </a:rPr>
                        <a:t> project</a:t>
                      </a:r>
                      <a:endParaRPr lang="en-US" sz="1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t>6 Project phases</a:t>
                      </a:r>
                      <a:endParaRPr lang="en-US"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0442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2000"/>
                                        <p:tgtEl>
                                          <p:spTgt spid="30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fld id="{ADAEDC48-D4B9-4275-934F-3ACEEDD569CF}" type="slidenum">
              <a:rPr lang="en-US" altLang="nl-NL" sz="1000" smtClean="0">
                <a:solidFill>
                  <a:srgbClr val="000000"/>
                </a:solidFill>
              </a:rPr>
              <a:pPr>
                <a:spcBef>
                  <a:spcPct val="0"/>
                </a:spcBef>
                <a:buFontTx/>
                <a:buNone/>
              </a:pPr>
              <a:t>18</a:t>
            </a:fld>
            <a:endParaRPr lang="en-US" altLang="nl-NL" sz="1000" smtClean="0">
              <a:solidFill>
                <a:srgbClr val="000000"/>
              </a:solidFill>
            </a:endParaRPr>
          </a:p>
        </p:txBody>
      </p:sp>
      <p:sp>
        <p:nvSpPr>
          <p:cNvPr id="26627" name="Text Box 1028"/>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50000"/>
              </a:spcBef>
              <a:buFontTx/>
              <a:buNone/>
            </a:pPr>
            <a:endParaRPr lang="nl-NL" altLang="nl-NL" smtClean="0">
              <a:solidFill>
                <a:srgbClr val="000000"/>
              </a:solidFill>
            </a:endParaRPr>
          </a:p>
        </p:txBody>
      </p:sp>
      <p:pic>
        <p:nvPicPr>
          <p:cNvPr id="26628" name="Picture 4" descr="http://t3.gstatic.com/images?q=tbn:ANd9GcREhIPgiP5xtqrbMFmzfsDyAbT99-s9blp3a9EmIBF00YmrZn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9" y="260351"/>
            <a:ext cx="1296442" cy="1296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6" descr="http://images.lexmark.com/vgn/files/portal/3_HomeCopierPlus_l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807" y="79234"/>
            <a:ext cx="2339430" cy="1658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1979948386"/>
              </p:ext>
            </p:extLst>
          </p:nvPr>
        </p:nvGraphicFramePr>
        <p:xfrm>
          <a:off x="611560" y="1988840"/>
          <a:ext cx="7488832" cy="3632200"/>
        </p:xfrm>
        <a:graphic>
          <a:graphicData uri="http://schemas.openxmlformats.org/drawingml/2006/table">
            <a:tbl>
              <a:tblPr firstRow="1" bandRow="1">
                <a:tableStyleId>{5C22544A-7EE6-4342-B048-85BDC9FD1C3A}</a:tableStyleId>
              </a:tblPr>
              <a:tblGrid>
                <a:gridCol w="3456384">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tblGrid>
              <a:tr h="370840">
                <a:tc>
                  <a:txBody>
                    <a:bodyPr/>
                    <a:lstStyle/>
                    <a:p>
                      <a:r>
                        <a:rPr lang="en-GB" dirty="0" smtClean="0"/>
                        <a:t>Message (innovation = )</a:t>
                      </a:r>
                      <a:endParaRPr lang="nl-NL" dirty="0"/>
                    </a:p>
                  </a:txBody>
                  <a:tcPr/>
                </a:tc>
                <a:tc>
                  <a:txBody>
                    <a:bodyPr/>
                    <a:lstStyle/>
                    <a:p>
                      <a:r>
                        <a:rPr lang="en-GB" dirty="0" smtClean="0"/>
                        <a:t>Consequence</a:t>
                      </a:r>
                      <a:endParaRPr lang="nl-NL" dirty="0"/>
                    </a:p>
                  </a:txBody>
                  <a:tcPr/>
                </a:tc>
                <a:extLst>
                  <a:ext uri="{0D108BD9-81ED-4DB2-BD59-A6C34878D82A}">
                    <a16:rowId xmlns:a16="http://schemas.microsoft.com/office/drawing/2014/main" val="10000"/>
                  </a:ext>
                </a:extLst>
              </a:tr>
              <a:tr h="370840">
                <a:tc>
                  <a:txBody>
                    <a:bodyPr/>
                    <a:lstStyle/>
                    <a:p>
                      <a:pPr marL="342900" indent="-342900">
                        <a:buFont typeface="+mj-lt"/>
                        <a:buAutoNum type="arabicPeriod"/>
                      </a:pPr>
                      <a:r>
                        <a:rPr lang="en-GB" dirty="0" smtClean="0"/>
                        <a:t>Product + service</a:t>
                      </a:r>
                    </a:p>
                    <a:p>
                      <a:pPr marL="342900" indent="-342900">
                        <a:buFont typeface="+mj-lt"/>
                        <a:buAutoNum type="arabicPeriod"/>
                      </a:pPr>
                      <a:r>
                        <a:rPr lang="en-GB" dirty="0" smtClean="0"/>
                        <a:t>Marketing-mix</a:t>
                      </a:r>
                    </a:p>
                    <a:p>
                      <a:pPr marL="342900" indent="-342900">
                        <a:buFont typeface="+mj-lt"/>
                        <a:buAutoNum type="arabicPeriod"/>
                      </a:pPr>
                      <a:r>
                        <a:rPr lang="en-GB" dirty="0" smtClean="0"/>
                        <a:t>Organization</a:t>
                      </a:r>
                    </a:p>
                    <a:p>
                      <a:pPr marL="342900" indent="-342900">
                        <a:buFont typeface="+mj-lt"/>
                        <a:buAutoNum type="arabicPeriod"/>
                      </a:pPr>
                      <a:r>
                        <a:rPr lang="en-GB" dirty="0" smtClean="0"/>
                        <a:t>Network</a:t>
                      </a:r>
                      <a:r>
                        <a:rPr lang="en-GB" baseline="0" dirty="0" smtClean="0"/>
                        <a:t> of companies</a:t>
                      </a:r>
                    </a:p>
                    <a:p>
                      <a:pPr marL="342900" indent="-342900">
                        <a:buFont typeface="+mj-lt"/>
                        <a:buAutoNum type="arabicPeriod"/>
                      </a:pPr>
                      <a:r>
                        <a:rPr lang="en-GB" baseline="0" dirty="0" smtClean="0"/>
                        <a:t>Ecosystem </a:t>
                      </a:r>
                      <a:r>
                        <a:rPr lang="en-GB" sz="1600" baseline="0" dirty="0" smtClean="0"/>
                        <a:t>(customers ..)</a:t>
                      </a:r>
                      <a:endParaRPr lang="nl-NL" sz="1600" dirty="0"/>
                    </a:p>
                  </a:txBody>
                  <a:tcPr/>
                </a:tc>
                <a:tc>
                  <a:txBody>
                    <a:bodyPr/>
                    <a:lstStyle/>
                    <a:p>
                      <a:r>
                        <a:rPr lang="en-GB" sz="1600" dirty="0" smtClean="0"/>
                        <a:t>Good product is not enough for success</a:t>
                      </a:r>
                    </a:p>
                    <a:p>
                      <a:endParaRPr lang="en-GB" sz="1600" dirty="0" smtClean="0"/>
                    </a:p>
                    <a:p>
                      <a:r>
                        <a:rPr lang="en-GB" sz="1600" dirty="0" smtClean="0"/>
                        <a:t>Innovation can require a fundamental system change for the entire organization and network around it.</a:t>
                      </a:r>
                    </a:p>
                    <a:p>
                      <a:pPr marL="285750" indent="-285750">
                        <a:buFont typeface="Arial" panose="020B0604020202020204" pitchFamily="34" charset="0"/>
                        <a:buChar char="•"/>
                      </a:pPr>
                      <a:r>
                        <a:rPr lang="en-GB" sz="1600" dirty="0" smtClean="0"/>
                        <a:t>Innovation that fits system is easier than one that requires new/changed</a:t>
                      </a:r>
                      <a:r>
                        <a:rPr lang="en-GB" sz="1600" baseline="0" dirty="0" smtClean="0"/>
                        <a:t> system.</a:t>
                      </a:r>
                      <a:endParaRPr lang="en-GB" sz="1600" dirty="0" smtClean="0"/>
                    </a:p>
                    <a:p>
                      <a:pPr marL="285750" indent="-285750">
                        <a:buFont typeface="Arial" panose="020B0604020202020204" pitchFamily="34" charset="0"/>
                        <a:buChar char="•"/>
                      </a:pPr>
                      <a:r>
                        <a:rPr lang="en-GB" sz="1600" dirty="0" smtClean="0"/>
                        <a:t>Innovation with new system is easier than innovation that needs to rebuild existing</a:t>
                      </a:r>
                      <a:r>
                        <a:rPr lang="en-GB" sz="1600" baseline="0" dirty="0" smtClean="0"/>
                        <a:t> system.</a:t>
                      </a:r>
                    </a:p>
                    <a:p>
                      <a:pPr marL="0" indent="0">
                        <a:buFont typeface="Arial" panose="020B0604020202020204" pitchFamily="34" charset="0"/>
                        <a:buNone/>
                      </a:pPr>
                      <a:r>
                        <a:rPr lang="en-GB" sz="1600" baseline="0" dirty="0" smtClean="0"/>
                        <a:t>Incumbent company problem</a:t>
                      </a:r>
                    </a:p>
                    <a:p>
                      <a:pPr marL="0" indent="0">
                        <a:buFont typeface="Arial" panose="020B0604020202020204" pitchFamily="34" charset="0"/>
                        <a:buNone/>
                      </a:pPr>
                      <a:r>
                        <a:rPr lang="en-GB" sz="1600" baseline="0" dirty="0" smtClean="0"/>
                        <a:t>Start-up company problem</a:t>
                      </a:r>
                      <a:endParaRPr lang="nl-NL" sz="1600" dirty="0"/>
                    </a:p>
                  </a:txBody>
                  <a:tcPr/>
                </a:tc>
                <a:extLst>
                  <a:ext uri="{0D108BD9-81ED-4DB2-BD59-A6C34878D82A}">
                    <a16:rowId xmlns:a16="http://schemas.microsoft.com/office/drawing/2014/main"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177424373"/>
              </p:ext>
            </p:extLst>
          </p:nvPr>
        </p:nvGraphicFramePr>
        <p:xfrm>
          <a:off x="159413" y="5748060"/>
          <a:ext cx="8748973" cy="370840"/>
        </p:xfrm>
        <a:graphic>
          <a:graphicData uri="http://schemas.openxmlformats.org/drawingml/2006/table">
            <a:tbl>
              <a:tblPr firstRow="1" bandRow="1"/>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282177">
                  <a:extLst>
                    <a:ext uri="{9D8B030D-6E8A-4147-A177-3AD203B41FA5}">
                      <a16:colId xmlns:a16="http://schemas.microsoft.com/office/drawing/2014/main" val="20004"/>
                    </a:ext>
                  </a:extLst>
                </a:gridCol>
                <a:gridCol w="2023595">
                  <a:extLst>
                    <a:ext uri="{9D8B030D-6E8A-4147-A177-3AD203B41FA5}">
                      <a16:colId xmlns:a16="http://schemas.microsoft.com/office/drawing/2014/main" val="20005"/>
                    </a:ext>
                  </a:extLst>
                </a:gridCol>
                <a:gridCol w="1672090">
                  <a:extLst>
                    <a:ext uri="{9D8B030D-6E8A-4147-A177-3AD203B41FA5}">
                      <a16:colId xmlns:a16="http://schemas.microsoft.com/office/drawing/2014/main" val="1248867459"/>
                    </a:ext>
                  </a:extLst>
                </a:gridCol>
              </a:tblGrid>
              <a:tr h="370840">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1 Topic</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2  Levels</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3 Learning goals</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t>4 Schedule</a:t>
                      </a:r>
                      <a:endParaRPr lang="en-US"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rgbClr val="FF0000"/>
                          </a:solidFill>
                        </a:rPr>
                        <a:t>5 innovation</a:t>
                      </a:r>
                      <a:r>
                        <a:rPr lang="en-US" sz="1400" baseline="0" dirty="0" smtClean="0">
                          <a:solidFill>
                            <a:srgbClr val="FF0000"/>
                          </a:solidFill>
                        </a:rPr>
                        <a:t> project</a:t>
                      </a:r>
                      <a:endParaRPr lang="en-US" sz="1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t>6 Project phases</a:t>
                      </a:r>
                      <a:endParaRPr lang="en-US"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0148584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3"/>
          <p:cNvSpPr>
            <a:spLocks noGrp="1" noChangeArrowheads="1"/>
          </p:cNvSpPr>
          <p:nvPr>
            <p:ph type="sldNum" sz="quarter" idx="10"/>
          </p:nvPr>
        </p:nvSpPr>
        <p:spPr>
          <a:noFill/>
        </p:spPr>
        <p:txBody>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C8B9B11F-CBA0-4819-876A-68D42023E88B}" type="slidenum">
              <a:rPr kumimoji="0" lang="en-US" altLang="nl-NL" sz="1000" b="1"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l" defTabSz="914400" rtl="0" eaLnBrk="0" fontAlgn="base" latinLnBrk="0" hangingPunct="0">
                <a:lnSpc>
                  <a:spcPct val="100000"/>
                </a:lnSpc>
                <a:spcBef>
                  <a:spcPct val="0"/>
                </a:spcBef>
                <a:spcAft>
                  <a:spcPct val="0"/>
                </a:spcAft>
                <a:buClrTx/>
                <a:buSzTx/>
                <a:buFontTx/>
                <a:buNone/>
                <a:tabLst/>
                <a:defRPr/>
              </a:pPr>
              <a:t>19</a:t>
            </a:fld>
            <a:endParaRPr kumimoji="0" lang="en-US" altLang="nl-NL" sz="1000" b="1"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4099"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200" b="1"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12293" name="Text Box 4"/>
          <p:cNvSpPr txBox="1">
            <a:spLocks noChangeArrowheads="1"/>
          </p:cNvSpPr>
          <p:nvPr/>
        </p:nvSpPr>
        <p:spPr bwMode="auto">
          <a:xfrm>
            <a:off x="607289" y="-27384"/>
            <a:ext cx="9144000" cy="637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Project aspects of the </a:t>
            </a:r>
            <a:r>
              <a:rPr kumimoji="0" 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innovation</a:t>
            </a:r>
            <a:r>
              <a:rPr kumimoji="0" 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 </a:t>
            </a:r>
            <a:r>
              <a:rPr kumimoji="0" 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process</a:t>
            </a:r>
            <a:endParaRPr kumimoji="0" lang="nl-NL" sz="2400" b="1" i="0" u="none" strike="noStrike" kern="1200" cap="none" spc="0" normalizeH="0" baseline="0" noProof="0" dirty="0" smtClean="0">
              <a:ln>
                <a:noFill/>
              </a:ln>
              <a:solidFill>
                <a:srgbClr val="FF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sz="2400" b="1" i="0" u="none" strike="noStrike" kern="1200" cap="none" spc="0" normalizeH="0" baseline="0" noProof="0" dirty="0" err="1" smtClean="0">
                <a:ln>
                  <a:noFill/>
                </a:ln>
                <a:solidFill>
                  <a:srgbClr val="FF0000"/>
                </a:solidFill>
                <a:effectLst/>
                <a:uLnTx/>
                <a:uFillTx/>
                <a:latin typeface="Arial" charset="0"/>
                <a:ea typeface="+mn-ea"/>
                <a:cs typeface="+mn-cs"/>
              </a:rPr>
              <a:t>Typical</a:t>
            </a:r>
            <a:r>
              <a:rPr kumimoji="0" lang="nl-NL" sz="2400" b="1" i="0" u="none" strike="noStrike" kern="1200" cap="none" spc="0" normalizeH="0" baseline="0" noProof="0" dirty="0" smtClean="0">
                <a:ln>
                  <a:noFill/>
                </a:ln>
                <a:solidFill>
                  <a:srgbClr val="FF0000"/>
                </a:solidFill>
                <a:effectLst/>
                <a:uLnTx/>
                <a:uFillTx/>
                <a:latin typeface="Arial" charset="0"/>
                <a:ea typeface="+mn-ea"/>
                <a:cs typeface="+mn-cs"/>
              </a:rPr>
              <a:t> </a:t>
            </a:r>
            <a:r>
              <a:rPr kumimoji="0" lang="nl-NL" sz="2400" b="1" i="0" u="none" strike="noStrike" kern="1200" cap="none" spc="0" normalizeH="0" baseline="0" noProof="0" dirty="0" err="1" smtClean="0">
                <a:ln>
                  <a:noFill/>
                </a:ln>
                <a:solidFill>
                  <a:srgbClr val="FF0000"/>
                </a:solidFill>
                <a:effectLst/>
                <a:uLnTx/>
                <a:uFillTx/>
                <a:latin typeface="Arial" charset="0"/>
                <a:ea typeface="+mn-ea"/>
                <a:cs typeface="+mn-cs"/>
              </a:rPr>
              <a:t>phases</a:t>
            </a:r>
            <a:r>
              <a:rPr kumimoji="0" lang="nl-NL" sz="2400" b="1" i="0" u="none" strike="noStrike" kern="1200" cap="none" spc="0" normalizeH="0" baseline="0" noProof="0" dirty="0" smtClean="0">
                <a:ln>
                  <a:noFill/>
                </a:ln>
                <a:solidFill>
                  <a:srgbClr val="FF0000"/>
                </a:solidFill>
                <a:effectLst/>
                <a:uLnTx/>
                <a:uFillTx/>
                <a:latin typeface="Arial" charset="0"/>
                <a:ea typeface="+mn-ea"/>
                <a:cs typeface="+mn-cs"/>
              </a:rPr>
              <a:t> in the </a:t>
            </a:r>
            <a:r>
              <a:rPr kumimoji="0" lang="nl-NL" sz="2400" b="1" i="0" u="none" strike="noStrike" kern="1200" cap="none" spc="0" normalizeH="0" baseline="0" noProof="0" dirty="0" err="1" smtClean="0">
                <a:ln>
                  <a:noFill/>
                </a:ln>
                <a:solidFill>
                  <a:srgbClr val="FF0000"/>
                </a:solidFill>
                <a:effectLst/>
                <a:uLnTx/>
                <a:uFillTx/>
                <a:latin typeface="Arial" charset="0"/>
                <a:ea typeface="+mn-ea"/>
                <a:cs typeface="+mn-cs"/>
              </a:rPr>
              <a:t>process</a:t>
            </a:r>
            <a:r>
              <a:rPr kumimoji="0" lang="nl-NL" sz="2400" b="1" i="0" u="none" strike="noStrike" kern="1200" cap="none" spc="0" normalizeH="0" baseline="0" noProof="0" dirty="0" smtClean="0">
                <a:ln>
                  <a:noFill/>
                </a:ln>
                <a:solidFill>
                  <a:srgbClr val="FF0000"/>
                </a:solidFill>
                <a:effectLst/>
                <a:uLnTx/>
                <a:uFillTx/>
                <a:latin typeface="Arial" charset="0"/>
                <a:ea typeface="+mn-ea"/>
                <a:cs typeface="+mn-cs"/>
              </a:rPr>
              <a:t> (a)</a:t>
            </a:r>
          </a:p>
          <a:p>
            <a:pPr marL="457200" marR="0" lvl="0" indent="-457200" algn="l" defTabSz="914400" rtl="0" eaLnBrk="0" fontAlgn="base" latinLnBrk="0" hangingPunct="0">
              <a:lnSpc>
                <a:spcPct val="100000"/>
              </a:lnSpc>
              <a:spcBef>
                <a:spcPct val="50000"/>
              </a:spcBef>
              <a:spcAft>
                <a:spcPct val="0"/>
              </a:spcAft>
              <a:buClrTx/>
              <a:buSzTx/>
              <a:buFontTx/>
              <a:buAutoNum type="alphaLcParenR"/>
              <a:tabLst/>
              <a:defRPr/>
            </a:pPr>
            <a:r>
              <a:rPr kumimoji="0" lang="nl-NL" sz="2000" b="0" i="0" u="none" strike="noStrike" kern="1200" cap="none" spc="0" normalizeH="0" baseline="0" noProof="0" dirty="0" smtClean="0">
                <a:ln>
                  <a:noFill/>
                </a:ln>
                <a:solidFill>
                  <a:srgbClr val="000000"/>
                </a:solidFill>
                <a:effectLst/>
                <a:uLnTx/>
                <a:uFillTx/>
                <a:latin typeface="Arial" charset="0"/>
                <a:ea typeface="+mn-ea"/>
                <a:cs typeface="+mn-cs"/>
              </a:rPr>
              <a:t>Idea </a:t>
            </a:r>
            <a:r>
              <a:rPr kumimoji="0" lang="nl-NL" sz="2000" b="0" i="0" u="none" strike="noStrike" kern="1200" cap="none" spc="0" normalizeH="0" baseline="0" noProof="0" dirty="0" err="1" smtClean="0">
                <a:ln>
                  <a:noFill/>
                </a:ln>
                <a:solidFill>
                  <a:srgbClr val="000000"/>
                </a:solidFill>
                <a:effectLst/>
                <a:uLnTx/>
                <a:uFillTx/>
                <a:latin typeface="Arial" charset="0"/>
                <a:ea typeface="+mn-ea"/>
                <a:cs typeface="+mn-cs"/>
              </a:rPr>
              <a:t>generation</a:t>
            </a:r>
            <a:r>
              <a:rPr kumimoji="0" lang="nl-NL" sz="2000" b="0" i="0" u="none" strike="noStrike" kern="1200" cap="none" spc="0" normalizeH="0" baseline="0" noProof="0" dirty="0" smtClean="0">
                <a:ln>
                  <a:noFill/>
                </a:ln>
                <a:solidFill>
                  <a:srgbClr val="000000"/>
                </a:solidFill>
                <a:effectLst/>
                <a:uLnTx/>
                <a:uFillTx/>
                <a:latin typeface="Arial" charset="0"/>
                <a:ea typeface="+mn-ea"/>
                <a:cs typeface="+mn-cs"/>
              </a:rPr>
              <a:t>, </a:t>
            </a:r>
            <a:r>
              <a:rPr kumimoji="0" lang="nl-NL" sz="2000" b="0" i="0" u="none" strike="noStrike" kern="1200" cap="none" spc="0" normalizeH="0" baseline="0" noProof="0" dirty="0" err="1" smtClean="0">
                <a:ln>
                  <a:noFill/>
                </a:ln>
                <a:solidFill>
                  <a:srgbClr val="000000"/>
                </a:solidFill>
                <a:effectLst/>
                <a:uLnTx/>
                <a:uFillTx/>
                <a:latin typeface="Arial" charset="0"/>
                <a:ea typeface="+mn-ea"/>
                <a:cs typeface="+mn-cs"/>
              </a:rPr>
              <a:t>testing</a:t>
            </a:r>
            <a:r>
              <a:rPr kumimoji="0" lang="nl-NL" sz="2000" b="0" i="0" u="none" strike="noStrike" kern="1200" cap="none" spc="0" normalizeH="0" baseline="0" noProof="0" dirty="0" smtClean="0">
                <a:ln>
                  <a:noFill/>
                </a:ln>
                <a:solidFill>
                  <a:srgbClr val="000000"/>
                </a:solidFill>
                <a:effectLst/>
                <a:uLnTx/>
                <a:uFillTx/>
                <a:latin typeface="Arial" charset="0"/>
                <a:ea typeface="+mn-ea"/>
                <a:cs typeface="+mn-cs"/>
              </a:rPr>
              <a:t> </a:t>
            </a:r>
            <a:r>
              <a:rPr kumimoji="0" lang="nl-NL" sz="2000" b="0" i="0" u="none" strike="noStrike" kern="1200" cap="none" spc="0" normalizeH="0" baseline="0" noProof="0" dirty="0" err="1" smtClean="0">
                <a:ln>
                  <a:noFill/>
                </a:ln>
                <a:solidFill>
                  <a:srgbClr val="000000"/>
                </a:solidFill>
                <a:effectLst/>
                <a:uLnTx/>
                <a:uFillTx/>
                <a:latin typeface="Arial" charset="0"/>
                <a:ea typeface="+mn-ea"/>
                <a:cs typeface="+mn-cs"/>
              </a:rPr>
              <a:t>and</a:t>
            </a:r>
            <a:r>
              <a:rPr kumimoji="0" lang="nl-NL" sz="2000" b="0" i="0" u="none" strike="noStrike" kern="1200" cap="none" spc="0" normalizeH="0" baseline="0" noProof="0" dirty="0" smtClean="0">
                <a:ln>
                  <a:noFill/>
                </a:ln>
                <a:solidFill>
                  <a:srgbClr val="000000"/>
                </a:solidFill>
                <a:effectLst/>
                <a:uLnTx/>
                <a:uFillTx/>
                <a:latin typeface="Arial" charset="0"/>
                <a:ea typeface="+mn-ea"/>
                <a:cs typeface="+mn-cs"/>
              </a:rPr>
              <a:t> </a:t>
            </a:r>
            <a:r>
              <a:rPr kumimoji="0" lang="nl-NL" sz="2000" b="0" i="0" u="none" strike="noStrike" kern="1200" cap="none" spc="0" normalizeH="0" baseline="0" noProof="0" dirty="0" err="1" smtClean="0">
                <a:ln>
                  <a:noFill/>
                </a:ln>
                <a:solidFill>
                  <a:srgbClr val="000000"/>
                </a:solidFill>
                <a:effectLst/>
                <a:uLnTx/>
                <a:uFillTx/>
                <a:latin typeface="Arial" charset="0"/>
                <a:ea typeface="+mn-ea"/>
                <a:cs typeface="+mn-cs"/>
              </a:rPr>
              <a:t>selection</a:t>
            </a:r>
            <a:endParaRPr kumimoji="0" lang="nl-NL" sz="2000" b="0" i="0" u="none" strike="noStrike" kern="1200" cap="none" spc="0" normalizeH="0" baseline="0" noProof="0" dirty="0" smtClean="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AutoNum type="alphaLcParenR"/>
              <a:tabLst/>
              <a:defRPr/>
            </a:pPr>
            <a:r>
              <a:rPr kumimoji="0" lang="nl-NL" sz="2000" b="0" i="0" u="none" strike="noStrike" kern="1200" cap="none" spc="0" normalizeH="0" baseline="0" noProof="0" dirty="0" smtClean="0">
                <a:ln>
                  <a:noFill/>
                </a:ln>
                <a:solidFill>
                  <a:srgbClr val="000000"/>
                </a:solidFill>
                <a:effectLst/>
                <a:uLnTx/>
                <a:uFillTx/>
                <a:latin typeface="Arial" charset="0"/>
                <a:ea typeface="+mn-ea"/>
                <a:cs typeface="+mn-cs"/>
              </a:rPr>
              <a:t>Concept </a:t>
            </a:r>
            <a:r>
              <a:rPr kumimoji="0" lang="nl-NL" sz="2000" b="0" i="0" u="none" strike="noStrike" kern="1200" cap="none" spc="0" normalizeH="0" baseline="0" noProof="0" dirty="0" err="1" smtClean="0">
                <a:ln>
                  <a:noFill/>
                </a:ln>
                <a:solidFill>
                  <a:srgbClr val="000000"/>
                </a:solidFill>
                <a:effectLst/>
                <a:uLnTx/>
                <a:uFillTx/>
                <a:latin typeface="Arial" charset="0"/>
                <a:ea typeface="+mn-ea"/>
                <a:cs typeface="+mn-cs"/>
              </a:rPr>
              <a:t>generation</a:t>
            </a:r>
            <a:r>
              <a:rPr kumimoji="0" lang="nl-NL" sz="2000" b="0" i="0" u="none" strike="noStrike" kern="1200" cap="none" spc="0" normalizeH="0" baseline="0" noProof="0" dirty="0" smtClean="0">
                <a:ln>
                  <a:noFill/>
                </a:ln>
                <a:solidFill>
                  <a:srgbClr val="000000"/>
                </a:solidFill>
                <a:effectLst/>
                <a:uLnTx/>
                <a:uFillTx/>
                <a:latin typeface="Arial" charset="0"/>
                <a:ea typeface="+mn-ea"/>
                <a:cs typeface="+mn-cs"/>
              </a:rPr>
              <a:t>, </a:t>
            </a:r>
            <a:r>
              <a:rPr kumimoji="0" lang="nl-NL" sz="2000" b="0" i="0" u="none" strike="noStrike" kern="1200" cap="none" spc="0" normalizeH="0" baseline="0" noProof="0" dirty="0" err="1" smtClean="0">
                <a:ln>
                  <a:noFill/>
                </a:ln>
                <a:solidFill>
                  <a:srgbClr val="000000"/>
                </a:solidFill>
                <a:effectLst/>
                <a:uLnTx/>
                <a:uFillTx/>
                <a:latin typeface="Arial" charset="0"/>
                <a:ea typeface="+mn-ea"/>
                <a:cs typeface="+mn-cs"/>
              </a:rPr>
              <a:t>testing</a:t>
            </a:r>
            <a:r>
              <a:rPr kumimoji="0" lang="nl-NL" sz="2000" b="0" i="0" u="none" strike="noStrike" kern="1200" cap="none" spc="0" normalizeH="0" baseline="0" noProof="0" dirty="0" smtClean="0">
                <a:ln>
                  <a:noFill/>
                </a:ln>
                <a:solidFill>
                  <a:srgbClr val="000000"/>
                </a:solidFill>
                <a:effectLst/>
                <a:uLnTx/>
                <a:uFillTx/>
                <a:latin typeface="Arial" charset="0"/>
                <a:ea typeface="+mn-ea"/>
                <a:cs typeface="+mn-cs"/>
              </a:rPr>
              <a:t> </a:t>
            </a:r>
            <a:r>
              <a:rPr kumimoji="0" lang="nl-NL" sz="2000" b="0" i="0" u="none" strike="noStrike" kern="1200" cap="none" spc="0" normalizeH="0" baseline="0" noProof="0" dirty="0" err="1" smtClean="0">
                <a:ln>
                  <a:noFill/>
                </a:ln>
                <a:solidFill>
                  <a:srgbClr val="000000"/>
                </a:solidFill>
                <a:effectLst/>
                <a:uLnTx/>
                <a:uFillTx/>
                <a:latin typeface="Arial" charset="0"/>
                <a:ea typeface="+mn-ea"/>
                <a:cs typeface="+mn-cs"/>
              </a:rPr>
              <a:t>and</a:t>
            </a:r>
            <a:r>
              <a:rPr kumimoji="0" lang="nl-NL" sz="2000" b="0" i="0" u="none" strike="noStrike" kern="1200" cap="none" spc="0" normalizeH="0" baseline="0" noProof="0" dirty="0" smtClean="0">
                <a:ln>
                  <a:noFill/>
                </a:ln>
                <a:solidFill>
                  <a:srgbClr val="000000"/>
                </a:solidFill>
                <a:effectLst/>
                <a:uLnTx/>
                <a:uFillTx/>
                <a:latin typeface="Arial" charset="0"/>
                <a:ea typeface="+mn-ea"/>
                <a:cs typeface="+mn-cs"/>
              </a:rPr>
              <a:t> </a:t>
            </a:r>
            <a:r>
              <a:rPr kumimoji="0" lang="nl-NL" sz="2000" b="0" i="0" u="none" strike="noStrike" kern="1200" cap="none" spc="0" normalizeH="0" baseline="0" noProof="0" dirty="0" err="1" smtClean="0">
                <a:ln>
                  <a:noFill/>
                </a:ln>
                <a:solidFill>
                  <a:srgbClr val="000000"/>
                </a:solidFill>
                <a:effectLst/>
                <a:uLnTx/>
                <a:uFillTx/>
                <a:latin typeface="Arial" charset="0"/>
                <a:ea typeface="+mn-ea"/>
                <a:cs typeface="+mn-cs"/>
              </a:rPr>
              <a:t>selection</a:t>
            </a:r>
            <a:endParaRPr kumimoji="0" lang="nl-NL" sz="2000" b="0" i="0" u="none" strike="noStrike" kern="1200" cap="none" spc="0" normalizeH="0" baseline="0" noProof="0" dirty="0" smtClean="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AutoNum type="alphaLcParenR"/>
              <a:tabLst/>
              <a:defRPr/>
            </a:pPr>
            <a:r>
              <a:rPr kumimoji="0" lang="nl-NL" sz="2000" b="0" i="0" u="none" strike="noStrike" kern="1200" cap="none" spc="0" normalizeH="0" baseline="0" noProof="0" dirty="0" smtClean="0">
                <a:ln>
                  <a:noFill/>
                </a:ln>
                <a:solidFill>
                  <a:srgbClr val="000000"/>
                </a:solidFill>
                <a:effectLst/>
                <a:uLnTx/>
                <a:uFillTx/>
                <a:latin typeface="Arial" charset="0"/>
                <a:ea typeface="+mn-ea"/>
                <a:cs typeface="+mn-cs"/>
              </a:rPr>
              <a:t>Product </a:t>
            </a:r>
            <a:r>
              <a:rPr kumimoji="0" lang="nl-NL" sz="2000" b="0" i="0" u="none" strike="noStrike" kern="1200" cap="none" spc="0" normalizeH="0" baseline="0" noProof="0" dirty="0" err="1" smtClean="0">
                <a:ln>
                  <a:noFill/>
                </a:ln>
                <a:solidFill>
                  <a:srgbClr val="000000"/>
                </a:solidFill>
                <a:effectLst/>
                <a:uLnTx/>
                <a:uFillTx/>
                <a:latin typeface="Arial" charset="0"/>
                <a:ea typeface="+mn-ea"/>
                <a:cs typeface="+mn-cs"/>
              </a:rPr>
              <a:t>development</a:t>
            </a:r>
            <a:r>
              <a:rPr kumimoji="0" lang="nl-NL" sz="2000" b="0" i="0" u="none" strike="noStrike" kern="1200" cap="none" spc="0" normalizeH="0" baseline="0" noProof="0" dirty="0" smtClean="0">
                <a:ln>
                  <a:noFill/>
                </a:ln>
                <a:solidFill>
                  <a:srgbClr val="000000"/>
                </a:solidFill>
                <a:effectLst/>
                <a:uLnTx/>
                <a:uFillTx/>
                <a:latin typeface="Arial" charset="0"/>
                <a:ea typeface="+mn-ea"/>
                <a:cs typeface="+mn-cs"/>
              </a:rPr>
              <a:t>, </a:t>
            </a:r>
            <a:r>
              <a:rPr kumimoji="0" lang="nl-NL" sz="2000" b="0" i="0" u="none" strike="noStrike" kern="1200" cap="none" spc="0" normalizeH="0" baseline="0" noProof="0" dirty="0" err="1" smtClean="0">
                <a:ln>
                  <a:noFill/>
                </a:ln>
                <a:solidFill>
                  <a:srgbClr val="000000"/>
                </a:solidFill>
                <a:effectLst/>
                <a:uLnTx/>
                <a:uFillTx/>
                <a:latin typeface="Arial" charset="0"/>
                <a:ea typeface="+mn-ea"/>
                <a:cs typeface="+mn-cs"/>
              </a:rPr>
              <a:t>testing</a:t>
            </a:r>
            <a:r>
              <a:rPr kumimoji="0" lang="nl-NL" sz="2000" b="0" i="0" u="none" strike="noStrike" kern="1200" cap="none" spc="0" normalizeH="0" baseline="0" noProof="0" dirty="0" smtClean="0">
                <a:ln>
                  <a:noFill/>
                </a:ln>
                <a:solidFill>
                  <a:srgbClr val="000000"/>
                </a:solidFill>
                <a:effectLst/>
                <a:uLnTx/>
                <a:uFillTx/>
                <a:latin typeface="Arial" charset="0"/>
                <a:ea typeface="+mn-ea"/>
                <a:cs typeface="+mn-cs"/>
              </a:rPr>
              <a:t> </a:t>
            </a:r>
            <a:r>
              <a:rPr kumimoji="0" lang="nl-NL" sz="2000" b="0" i="0" u="none" strike="noStrike" kern="1200" cap="none" spc="0" normalizeH="0" baseline="0" noProof="0" dirty="0" err="1" smtClean="0">
                <a:ln>
                  <a:noFill/>
                </a:ln>
                <a:solidFill>
                  <a:srgbClr val="000000"/>
                </a:solidFill>
                <a:effectLst/>
                <a:uLnTx/>
                <a:uFillTx/>
                <a:latin typeface="Arial" charset="0"/>
                <a:ea typeface="+mn-ea"/>
                <a:cs typeface="+mn-cs"/>
              </a:rPr>
              <a:t>and</a:t>
            </a:r>
            <a:r>
              <a:rPr kumimoji="0" lang="nl-NL" sz="2000" b="0" i="0" u="none" strike="noStrike" kern="1200" cap="none" spc="0" normalizeH="0" baseline="0" noProof="0" dirty="0" smtClean="0">
                <a:ln>
                  <a:noFill/>
                </a:ln>
                <a:solidFill>
                  <a:srgbClr val="000000"/>
                </a:solidFill>
                <a:effectLst/>
                <a:uLnTx/>
                <a:uFillTx/>
                <a:latin typeface="Arial" charset="0"/>
                <a:ea typeface="+mn-ea"/>
                <a:cs typeface="+mn-cs"/>
              </a:rPr>
              <a:t> </a:t>
            </a:r>
            <a:r>
              <a:rPr kumimoji="0" lang="nl-NL" sz="2000" b="0" i="0" u="none" strike="noStrike" kern="1200" cap="none" spc="0" normalizeH="0" baseline="0" noProof="0" dirty="0" err="1" smtClean="0">
                <a:ln>
                  <a:noFill/>
                </a:ln>
                <a:solidFill>
                  <a:srgbClr val="000000"/>
                </a:solidFill>
                <a:effectLst/>
                <a:uLnTx/>
                <a:uFillTx/>
                <a:latin typeface="Arial" charset="0"/>
                <a:ea typeface="+mn-ea"/>
                <a:cs typeface="+mn-cs"/>
              </a:rPr>
              <a:t>improvement</a:t>
            </a:r>
            <a:endParaRPr kumimoji="0" lang="nl-NL" sz="2000" b="0" i="0" u="none" strike="noStrike" kern="1200" cap="none" spc="0" normalizeH="0" baseline="0" noProof="0" dirty="0" smtClean="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AutoNum type="alphaLcParenR"/>
              <a:tabLst/>
              <a:defRPr/>
            </a:pPr>
            <a:r>
              <a:rPr kumimoji="0" lang="nl-NL" sz="2000" b="0" i="0" u="none" strike="noStrike" kern="1200" cap="none" spc="0" normalizeH="0" baseline="0" noProof="0" dirty="0" err="1" smtClean="0">
                <a:ln>
                  <a:noFill/>
                </a:ln>
                <a:solidFill>
                  <a:srgbClr val="000000"/>
                </a:solidFill>
                <a:effectLst/>
                <a:uLnTx/>
                <a:uFillTx/>
                <a:latin typeface="Arial" charset="0"/>
                <a:ea typeface="+mn-ea"/>
                <a:cs typeface="+mn-cs"/>
              </a:rPr>
              <a:t>Production</a:t>
            </a:r>
            <a:r>
              <a:rPr kumimoji="0" lang="nl-NL" sz="2000" b="0" i="0" u="none" strike="noStrike" kern="1200" cap="none" spc="0" normalizeH="0" baseline="0" noProof="0" dirty="0" smtClean="0">
                <a:ln>
                  <a:noFill/>
                </a:ln>
                <a:solidFill>
                  <a:srgbClr val="000000"/>
                </a:solidFill>
                <a:effectLst/>
                <a:uLnTx/>
                <a:uFillTx/>
                <a:latin typeface="Arial" charset="0"/>
                <a:ea typeface="+mn-ea"/>
                <a:cs typeface="+mn-cs"/>
              </a:rPr>
              <a:t> </a:t>
            </a:r>
            <a:r>
              <a:rPr kumimoji="0" lang="nl-NL" sz="2000" b="0" i="0" u="none" strike="noStrike" kern="1200" cap="none" spc="0" normalizeH="0" baseline="0" noProof="0" dirty="0" err="1" smtClean="0">
                <a:ln>
                  <a:noFill/>
                </a:ln>
                <a:solidFill>
                  <a:srgbClr val="000000"/>
                </a:solidFill>
                <a:effectLst/>
                <a:uLnTx/>
                <a:uFillTx/>
                <a:latin typeface="Arial" charset="0"/>
                <a:ea typeface="+mn-ea"/>
                <a:cs typeface="+mn-cs"/>
              </a:rPr>
              <a:t>development</a:t>
            </a:r>
            <a:endParaRPr kumimoji="0" lang="nl-NL" sz="2000" b="0" i="0" u="none" strike="noStrike" kern="1200" cap="none" spc="0" normalizeH="0" baseline="0" noProof="0" dirty="0" smtClean="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AutoNum type="alphaLcParenR"/>
              <a:tabLst/>
              <a:defRPr/>
            </a:pPr>
            <a:r>
              <a:rPr kumimoji="0" lang="nl-NL" sz="2000" b="0" i="0" u="none" strike="noStrike" kern="1200" cap="none" spc="0" normalizeH="0" baseline="0" noProof="0" dirty="0" smtClean="0">
                <a:ln>
                  <a:noFill/>
                </a:ln>
                <a:solidFill>
                  <a:srgbClr val="000000"/>
                </a:solidFill>
                <a:effectLst/>
                <a:uLnTx/>
                <a:uFillTx/>
                <a:latin typeface="Arial" charset="0"/>
                <a:ea typeface="+mn-ea"/>
                <a:cs typeface="+mn-cs"/>
              </a:rPr>
              <a:t>Marketing </a:t>
            </a:r>
            <a:r>
              <a:rPr kumimoji="0" lang="nl-NL" sz="2000" b="0" i="0" u="none" strike="noStrike" kern="1200" cap="none" spc="0" normalizeH="0" baseline="0" noProof="0" dirty="0" err="1" smtClean="0">
                <a:ln>
                  <a:noFill/>
                </a:ln>
                <a:solidFill>
                  <a:srgbClr val="000000"/>
                </a:solidFill>
                <a:effectLst/>
                <a:uLnTx/>
                <a:uFillTx/>
                <a:latin typeface="Arial" charset="0"/>
                <a:ea typeface="+mn-ea"/>
                <a:cs typeface="+mn-cs"/>
              </a:rPr>
              <a:t>development</a:t>
            </a:r>
            <a:endParaRPr kumimoji="0" lang="nl-NL" sz="2000" b="0" i="0" u="none" strike="noStrike" kern="1200" cap="none" spc="0" normalizeH="0" baseline="0" noProof="0" dirty="0" smtClean="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AutoNum type="alphaLcParenR"/>
              <a:tabLst/>
              <a:defRPr/>
            </a:pPr>
            <a:r>
              <a:rPr kumimoji="0" lang="nl-NL" sz="2000" b="0" i="0" u="none" strike="noStrike" kern="1200" cap="none" spc="0" normalizeH="0" baseline="0" noProof="0" dirty="0" smtClean="0">
                <a:ln>
                  <a:noFill/>
                </a:ln>
                <a:solidFill>
                  <a:srgbClr val="000000"/>
                </a:solidFill>
                <a:effectLst/>
                <a:uLnTx/>
                <a:uFillTx/>
                <a:latin typeface="Arial" charset="0"/>
                <a:ea typeface="+mn-ea"/>
                <a:cs typeface="+mn-cs"/>
              </a:rPr>
              <a:t>Market </a:t>
            </a:r>
            <a:r>
              <a:rPr kumimoji="0" lang="nl-NL" sz="2000" b="0" i="0" u="none" strike="noStrike" kern="1200" cap="none" spc="0" normalizeH="0" baseline="0" noProof="0" dirty="0" err="1" smtClean="0">
                <a:ln>
                  <a:noFill/>
                </a:ln>
                <a:solidFill>
                  <a:srgbClr val="000000"/>
                </a:solidFill>
                <a:effectLst/>
                <a:uLnTx/>
                <a:uFillTx/>
                <a:latin typeface="Arial" charset="0"/>
                <a:ea typeface="+mn-ea"/>
                <a:cs typeface="+mn-cs"/>
              </a:rPr>
              <a:t>introduction</a:t>
            </a:r>
            <a:endParaRPr kumimoji="0" lang="nl-NL" sz="2000" b="0" i="0" u="none" strike="noStrike" kern="1200" cap="none" spc="0" normalizeH="0" baseline="0" noProof="0" dirty="0" smtClean="0">
              <a:ln>
                <a:noFill/>
              </a:ln>
              <a:solidFill>
                <a:srgbClr val="000000"/>
              </a:solidFill>
              <a:effectLst/>
              <a:uLnTx/>
              <a:uFillTx/>
              <a:latin typeface="Arial" charset="0"/>
              <a:ea typeface="+mn-ea"/>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sz="2400" b="0" i="0" u="none" strike="noStrike" kern="1200" cap="none" spc="0" normalizeH="0" baseline="0" noProof="0" dirty="0" smtClean="0">
              <a:ln>
                <a:noFill/>
              </a:ln>
              <a:solidFill>
                <a:srgbClr val="FF0000"/>
              </a:solidFill>
              <a:effectLst/>
              <a:uLnTx/>
              <a:uFillTx/>
              <a:latin typeface="Arial" charset="0"/>
              <a:ea typeface="+mn-ea"/>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nl-NL" sz="2400" b="0" i="0" u="none" strike="noStrike" kern="1200" cap="none" spc="0" normalizeH="0" baseline="0" noProof="0" dirty="0" err="1" smtClean="0">
                <a:ln>
                  <a:noFill/>
                </a:ln>
                <a:solidFill>
                  <a:srgbClr val="FF0000"/>
                </a:solidFill>
                <a:effectLst/>
                <a:uLnTx/>
                <a:uFillTx/>
                <a:latin typeface="Arial" charset="0"/>
                <a:ea typeface="+mn-ea"/>
                <a:cs typeface="+mn-cs"/>
              </a:rPr>
              <a:t>Anything</a:t>
            </a:r>
            <a:r>
              <a:rPr kumimoji="0" lang="nl-NL" sz="2400" b="0" i="0" u="none" strike="noStrike" kern="1200" cap="none" spc="0" normalizeH="0" baseline="0" noProof="0" dirty="0" smtClean="0">
                <a:ln>
                  <a:noFill/>
                </a:ln>
                <a:solidFill>
                  <a:srgbClr val="FF0000"/>
                </a:solidFill>
                <a:effectLst/>
                <a:uLnTx/>
                <a:uFillTx/>
                <a:latin typeface="Arial" charset="0"/>
                <a:ea typeface="+mn-ea"/>
                <a:cs typeface="+mn-cs"/>
              </a:rPr>
              <a:t> missing?</a:t>
            </a: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sz="2400" b="0" i="0" u="none" strike="noStrike" kern="1200" cap="none" spc="0" normalizeH="0" baseline="0" noProof="0" dirty="0" smtClean="0">
              <a:ln>
                <a:noFill/>
              </a:ln>
              <a:solidFill>
                <a:srgbClr val="FF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sz="2000" b="0" i="0" u="none" strike="noStrike" kern="1200" cap="none" spc="0" normalizeH="0" baseline="0" noProof="0" dirty="0" smtClean="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sz="2000" b="0" i="0" u="none" strike="noStrike" kern="1200" cap="none" spc="0" normalizeH="0" baseline="0" noProof="0" dirty="0" smtClean="0">
                <a:ln>
                  <a:noFill/>
                </a:ln>
                <a:solidFill>
                  <a:srgbClr val="000000"/>
                </a:solidFill>
                <a:effectLst/>
                <a:uLnTx/>
                <a:uFillTx/>
                <a:latin typeface="Arial" charset="0"/>
                <a:ea typeface="+mn-ea"/>
                <a:cs typeface="+mn-cs"/>
              </a:rPr>
              <a:t>					</a:t>
            </a:r>
          </a:p>
        </p:txBody>
      </p:sp>
      <p:sp>
        <p:nvSpPr>
          <p:cNvPr id="4100"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altLang="nl-NL" sz="2400" b="0" i="0" u="none" strike="noStrike" kern="1200" cap="none" spc="0" normalizeH="0" baseline="0" noProof="0">
              <a:ln>
                <a:noFill/>
              </a:ln>
              <a:solidFill>
                <a:srgbClr val="000000"/>
              </a:solidFill>
              <a:effectLst/>
              <a:uLnTx/>
              <a:uFillTx/>
              <a:latin typeface="Tahoma" pitchFamily="34" charset="0"/>
              <a:ea typeface="+mn-ea"/>
              <a:cs typeface="+mn-cs"/>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5311" y="2420888"/>
            <a:ext cx="4396369" cy="1834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335165" y="4255223"/>
            <a:ext cx="3716660" cy="1323439"/>
          </a:xfrm>
          <a:prstGeom prst="rect">
            <a:avLst/>
          </a:prstGeom>
          <a:noFill/>
        </p:spPr>
        <p:txBody>
          <a:bodyPr wrap="square" rtlCol="0">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2000" b="0" i="0" u="none" strike="noStrike" kern="1200" cap="none" spc="0" normalizeH="0" baseline="0" noProof="0" dirty="0" smtClean="0">
                <a:ln>
                  <a:noFill/>
                </a:ln>
                <a:solidFill>
                  <a:srgbClr val="0070C0"/>
                </a:solidFill>
                <a:effectLst/>
                <a:uLnTx/>
                <a:uFillTx/>
                <a:latin typeface="Arial" panose="020B0604020202020204" pitchFamily="34" charset="0"/>
                <a:ea typeface="Tahoma" panose="020B0604030504040204" pitchFamily="34" charset="0"/>
                <a:cs typeface="Arial" panose="020B0604020202020204" pitchFamily="34" charset="0"/>
              </a:rPr>
              <a:t>You have to innovate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2000" b="0" i="0" u="none" strike="noStrike" kern="1200" cap="none" spc="0" normalizeH="0" baseline="0" noProof="0" dirty="0" smtClean="0">
                <a:ln>
                  <a:noFill/>
                </a:ln>
                <a:solidFill>
                  <a:srgbClr val="0070C0"/>
                </a:solidFill>
                <a:effectLst/>
                <a:uLnTx/>
                <a:uFillTx/>
                <a:latin typeface="Arial" panose="020B0604020202020204" pitchFamily="34" charset="0"/>
                <a:ea typeface="Tahoma" panose="020B0604030504040204" pitchFamily="34" charset="0"/>
                <a:cs typeface="Arial" panose="020B0604020202020204" pitchFamily="34" charset="0"/>
              </a:rPr>
              <a:t>Innovation is a project, after that you can introduce the innovation</a:t>
            </a:r>
            <a:endParaRPr kumimoji="0" lang="nl-NL" sz="2000" b="0" i="0" u="none" strike="noStrike" kern="1200" cap="none" spc="0" normalizeH="0" baseline="0" noProof="0" dirty="0">
              <a:ln>
                <a:noFill/>
              </a:ln>
              <a:solidFill>
                <a:srgbClr val="0070C0"/>
              </a:solidFill>
              <a:effectLst/>
              <a:uLnTx/>
              <a:uFillTx/>
              <a:latin typeface="Arial" panose="020B0604020202020204" pitchFamily="34" charset="0"/>
              <a:ea typeface="Tahoma" panose="020B0604030504040204" pitchFamily="34" charset="0"/>
              <a:cs typeface="Arial" panose="020B0604020202020204"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323547335"/>
              </p:ext>
            </p:extLst>
          </p:nvPr>
        </p:nvGraphicFramePr>
        <p:xfrm>
          <a:off x="159413" y="5748060"/>
          <a:ext cx="8748973" cy="370840"/>
        </p:xfrm>
        <a:graphic>
          <a:graphicData uri="http://schemas.openxmlformats.org/drawingml/2006/table">
            <a:tbl>
              <a:tblPr firstRow="1" bandRow="1"/>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282177">
                  <a:extLst>
                    <a:ext uri="{9D8B030D-6E8A-4147-A177-3AD203B41FA5}">
                      <a16:colId xmlns:a16="http://schemas.microsoft.com/office/drawing/2014/main" val="20004"/>
                    </a:ext>
                  </a:extLst>
                </a:gridCol>
                <a:gridCol w="2023595">
                  <a:extLst>
                    <a:ext uri="{9D8B030D-6E8A-4147-A177-3AD203B41FA5}">
                      <a16:colId xmlns:a16="http://schemas.microsoft.com/office/drawing/2014/main" val="20005"/>
                    </a:ext>
                  </a:extLst>
                </a:gridCol>
                <a:gridCol w="1672090">
                  <a:extLst>
                    <a:ext uri="{9D8B030D-6E8A-4147-A177-3AD203B41FA5}">
                      <a16:colId xmlns:a16="http://schemas.microsoft.com/office/drawing/2014/main" val="1248867459"/>
                    </a:ext>
                  </a:extLst>
                </a:gridCol>
              </a:tblGrid>
              <a:tr h="370840">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1 Topic</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2  Levels</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3 Learning goals</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t>4 Schedule</a:t>
                      </a:r>
                      <a:endParaRPr lang="en-US"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5 innovation</a:t>
                      </a:r>
                      <a:r>
                        <a:rPr lang="en-US" sz="1400" baseline="0" dirty="0" smtClean="0">
                          <a:solidFill>
                            <a:schemeClr val="bg1"/>
                          </a:solidFill>
                        </a:rPr>
                        <a:t> project</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rgbClr val="FF0000"/>
                          </a:solidFill>
                        </a:rPr>
                        <a:t>6 Project phases</a:t>
                      </a:r>
                      <a:endParaRPr lang="en-US" sz="1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033264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itle 5"/>
          <p:cNvSpPr txBox="1">
            <a:spLocks/>
          </p:cNvSpPr>
          <p:nvPr/>
        </p:nvSpPr>
        <p:spPr>
          <a:xfrm>
            <a:off x="457202" y="799254"/>
            <a:ext cx="5801361" cy="3562775"/>
          </a:xfrm>
          <a:prstGeom prst="rect">
            <a:avLst/>
          </a:prstGeom>
          <a:solidFill>
            <a:schemeClr val="tx1">
              <a:lumMod val="20000"/>
              <a:lumOff val="80000"/>
              <a:alpha val="87000"/>
            </a:schemeClr>
          </a:solidFill>
        </p:spPr>
        <p:txBody>
          <a:bodyPr/>
          <a:lstStyle>
            <a:lvl1pPr algn="l" defTabSz="457200" rtl="0" fontAlgn="base">
              <a:spcBef>
                <a:spcPct val="0"/>
              </a:spcBef>
              <a:spcAft>
                <a:spcPct val="0"/>
              </a:spcAft>
              <a:defRPr sz="3200" b="1" kern="1200">
                <a:solidFill>
                  <a:srgbClr val="00A6D6"/>
                </a:solidFill>
                <a:latin typeface="Calibri"/>
                <a:ea typeface="+mj-ea"/>
                <a:cs typeface="Calibri"/>
              </a:defRPr>
            </a:lvl1pPr>
            <a:lvl2pPr algn="l" defTabSz="457200" rtl="0" fontAlgn="base">
              <a:spcBef>
                <a:spcPct val="0"/>
              </a:spcBef>
              <a:spcAft>
                <a:spcPct val="0"/>
              </a:spcAft>
              <a:defRPr sz="3200" b="1">
                <a:solidFill>
                  <a:srgbClr val="00A6D6"/>
                </a:solidFill>
                <a:latin typeface="Calibri" pitchFamily="34" charset="0"/>
              </a:defRPr>
            </a:lvl2pPr>
            <a:lvl3pPr algn="l" defTabSz="457200" rtl="0" fontAlgn="base">
              <a:spcBef>
                <a:spcPct val="0"/>
              </a:spcBef>
              <a:spcAft>
                <a:spcPct val="0"/>
              </a:spcAft>
              <a:defRPr sz="3200" b="1">
                <a:solidFill>
                  <a:srgbClr val="00A6D6"/>
                </a:solidFill>
                <a:latin typeface="Calibri" pitchFamily="34" charset="0"/>
              </a:defRPr>
            </a:lvl3pPr>
            <a:lvl4pPr algn="l" defTabSz="457200" rtl="0" fontAlgn="base">
              <a:spcBef>
                <a:spcPct val="0"/>
              </a:spcBef>
              <a:spcAft>
                <a:spcPct val="0"/>
              </a:spcAft>
              <a:defRPr sz="3200" b="1">
                <a:solidFill>
                  <a:srgbClr val="00A6D6"/>
                </a:solidFill>
                <a:latin typeface="Calibri" pitchFamily="34" charset="0"/>
              </a:defRPr>
            </a:lvl4pPr>
            <a:lvl5pPr algn="l" defTabSz="457200" rtl="0" fontAlgn="base">
              <a:spcBef>
                <a:spcPct val="0"/>
              </a:spcBef>
              <a:spcAft>
                <a:spcPct val="0"/>
              </a:spcAft>
              <a:defRPr sz="3200" b="1">
                <a:solidFill>
                  <a:srgbClr val="00A6D6"/>
                </a:solidFill>
                <a:latin typeface="Calibri" pitchFamily="34" charset="0"/>
              </a:defRPr>
            </a:lvl5pPr>
            <a:lvl6pPr marL="457200" algn="l" defTabSz="457200" rtl="0" fontAlgn="base">
              <a:spcBef>
                <a:spcPct val="0"/>
              </a:spcBef>
              <a:spcAft>
                <a:spcPct val="0"/>
              </a:spcAft>
              <a:defRPr sz="3200" b="1">
                <a:solidFill>
                  <a:srgbClr val="00A6D6"/>
                </a:solidFill>
                <a:latin typeface="Calibri" pitchFamily="34" charset="0"/>
              </a:defRPr>
            </a:lvl6pPr>
            <a:lvl7pPr marL="914400" algn="l" defTabSz="457200" rtl="0" fontAlgn="base">
              <a:spcBef>
                <a:spcPct val="0"/>
              </a:spcBef>
              <a:spcAft>
                <a:spcPct val="0"/>
              </a:spcAft>
              <a:defRPr sz="3200" b="1">
                <a:solidFill>
                  <a:srgbClr val="00A6D6"/>
                </a:solidFill>
                <a:latin typeface="Calibri" pitchFamily="34" charset="0"/>
              </a:defRPr>
            </a:lvl7pPr>
            <a:lvl8pPr marL="1371600" algn="l" defTabSz="457200" rtl="0" fontAlgn="base">
              <a:spcBef>
                <a:spcPct val="0"/>
              </a:spcBef>
              <a:spcAft>
                <a:spcPct val="0"/>
              </a:spcAft>
              <a:defRPr sz="3200" b="1">
                <a:solidFill>
                  <a:srgbClr val="00A6D6"/>
                </a:solidFill>
                <a:latin typeface="Calibri" pitchFamily="34" charset="0"/>
              </a:defRPr>
            </a:lvl8pPr>
            <a:lvl9pPr marL="1828800" algn="l" defTabSz="457200" rtl="0" fontAlgn="base">
              <a:spcBef>
                <a:spcPct val="0"/>
              </a:spcBef>
              <a:spcAft>
                <a:spcPct val="0"/>
              </a:spcAft>
              <a:defRPr sz="3200" b="1">
                <a:solidFill>
                  <a:srgbClr val="00A6D6"/>
                </a:solidFill>
                <a:latin typeface="Calibri" pitchFamily="34" charset="0"/>
              </a:defRPr>
            </a:lvl9pPr>
          </a:lstStyle>
          <a:p>
            <a:pPr eaLnBrk="1" hangingPunct="1"/>
            <a:endParaRPr lang="nl-NL" dirty="0">
              <a:solidFill>
                <a:prstClr val="white"/>
              </a:solidFill>
            </a:endParaRPr>
          </a:p>
        </p:txBody>
      </p:sp>
      <p:sp>
        <p:nvSpPr>
          <p:cNvPr id="2" name="Title 1"/>
          <p:cNvSpPr>
            <a:spLocks noGrp="1"/>
          </p:cNvSpPr>
          <p:nvPr>
            <p:ph type="title"/>
          </p:nvPr>
        </p:nvSpPr>
        <p:spPr>
          <a:xfrm>
            <a:off x="457202" y="476672"/>
            <a:ext cx="8229600" cy="1490133"/>
          </a:xfrm>
        </p:spPr>
        <p:txBody>
          <a:bodyPr/>
          <a:lstStyle/>
          <a:p>
            <a:r>
              <a:rPr lang="en-US" kern="0" dirty="0">
                <a:solidFill>
                  <a:srgbClr val="0099CC"/>
                </a:solidFill>
                <a:latin typeface="Tahoma"/>
                <a:cs typeface="+mj-cs"/>
              </a:rPr>
              <a:t>MOT </a:t>
            </a:r>
            <a:r>
              <a:rPr lang="en-US" kern="0" dirty="0" smtClean="0">
                <a:solidFill>
                  <a:srgbClr val="0099CC"/>
                </a:solidFill>
                <a:latin typeface="Tahoma"/>
                <a:cs typeface="+mj-cs"/>
              </a:rPr>
              <a:t>2421 </a:t>
            </a:r>
            <a:br>
              <a:rPr lang="en-US" kern="0" dirty="0" smtClean="0">
                <a:solidFill>
                  <a:srgbClr val="0099CC"/>
                </a:solidFill>
                <a:latin typeface="Tahoma"/>
                <a:cs typeface="+mj-cs"/>
              </a:rPr>
            </a:br>
            <a:r>
              <a:rPr lang="en-US" kern="0" dirty="0" smtClean="0">
                <a:solidFill>
                  <a:srgbClr val="0099CC"/>
                </a:solidFill>
                <a:latin typeface="Tahoma"/>
                <a:cs typeface="+mj-cs"/>
              </a:rPr>
              <a:t>Contents </a:t>
            </a:r>
            <a:r>
              <a:rPr lang="en-US" kern="0" dirty="0">
                <a:solidFill>
                  <a:srgbClr val="0099CC"/>
                </a:solidFill>
                <a:latin typeface="Tahoma"/>
                <a:cs typeface="+mj-cs"/>
              </a:rPr>
              <a:t>Today</a:t>
            </a:r>
            <a:endParaRPr lang="en-US" dirty="0"/>
          </a:p>
        </p:txBody>
      </p:sp>
      <p:sp>
        <p:nvSpPr>
          <p:cNvPr id="3" name="Content Placeholder 2"/>
          <p:cNvSpPr>
            <a:spLocks noGrp="1"/>
          </p:cNvSpPr>
          <p:nvPr>
            <p:ph idx="1"/>
          </p:nvPr>
        </p:nvSpPr>
        <p:spPr>
          <a:xfrm>
            <a:off x="457202" y="1772816"/>
            <a:ext cx="8229599" cy="4844945"/>
          </a:xfrm>
        </p:spPr>
        <p:txBody>
          <a:bodyPr>
            <a:normAutofit/>
          </a:bodyPr>
          <a:lstStyle/>
          <a:p>
            <a:pPr indent="0"/>
            <a:r>
              <a:rPr lang="en-US" sz="2000" b="1" dirty="0" smtClean="0">
                <a:solidFill>
                  <a:srgbClr val="000000"/>
                </a:solidFill>
              </a:rPr>
              <a:t>Introduction to the course</a:t>
            </a:r>
          </a:p>
          <a:p>
            <a:pPr marL="114300" indent="-457200">
              <a:buFont typeface="+mj-lt"/>
              <a:buAutoNum type="arabicPeriod"/>
            </a:pPr>
            <a:r>
              <a:rPr lang="en-US" sz="2000" dirty="0" smtClean="0">
                <a:solidFill>
                  <a:srgbClr val="000000"/>
                </a:solidFill>
              </a:rPr>
              <a:t>The topic of the course</a:t>
            </a:r>
          </a:p>
          <a:p>
            <a:pPr marL="114300" indent="-457200">
              <a:buFont typeface="+mj-lt"/>
              <a:buAutoNum type="arabicPeriod"/>
            </a:pPr>
            <a:r>
              <a:rPr lang="en-US" sz="2000" dirty="0" smtClean="0">
                <a:solidFill>
                  <a:srgbClr val="000000"/>
                </a:solidFill>
              </a:rPr>
              <a:t>Innovation processes on three levels</a:t>
            </a:r>
          </a:p>
          <a:p>
            <a:pPr marL="114300" indent="-457200">
              <a:buFont typeface="+mj-lt"/>
              <a:buAutoNum type="arabicPeriod"/>
            </a:pPr>
            <a:r>
              <a:rPr lang="en-US" sz="2000" dirty="0" smtClean="0">
                <a:solidFill>
                  <a:srgbClr val="000000"/>
                </a:solidFill>
              </a:rPr>
              <a:t>Learning goals</a:t>
            </a:r>
          </a:p>
          <a:p>
            <a:pPr marL="114300" indent="-457200">
              <a:buFont typeface="+mj-lt"/>
              <a:buAutoNum type="arabicPeriod"/>
            </a:pPr>
            <a:r>
              <a:rPr lang="en-US" sz="2000" dirty="0" smtClean="0">
                <a:solidFill>
                  <a:srgbClr val="000000"/>
                </a:solidFill>
              </a:rPr>
              <a:t>Schedule and practicalities</a:t>
            </a:r>
          </a:p>
          <a:p>
            <a:pPr marL="114300" indent="-457200">
              <a:buFont typeface="+mj-lt"/>
              <a:buAutoNum type="arabicPeriod"/>
            </a:pPr>
            <a:r>
              <a:rPr lang="en-US" sz="2000" dirty="0" smtClean="0">
                <a:solidFill>
                  <a:srgbClr val="000000"/>
                </a:solidFill>
              </a:rPr>
              <a:t>Innovation process as a project</a:t>
            </a:r>
          </a:p>
          <a:p>
            <a:pPr marL="114300" indent="-457200">
              <a:buFont typeface="+mj-lt"/>
              <a:buAutoNum type="arabicPeriod"/>
            </a:pPr>
            <a:r>
              <a:rPr lang="en-US" sz="2000" dirty="0" smtClean="0">
                <a:solidFill>
                  <a:srgbClr val="000000"/>
                </a:solidFill>
              </a:rPr>
              <a:t>Typical phases in a project</a:t>
            </a:r>
          </a:p>
          <a:p>
            <a:pPr indent="0"/>
            <a:r>
              <a:rPr lang="en-US" dirty="0" smtClean="0">
                <a:solidFill>
                  <a:srgbClr val="000000"/>
                </a:solidFill>
              </a:rPr>
              <a:t/>
            </a:r>
            <a:br>
              <a:rPr lang="en-US" dirty="0" smtClean="0">
                <a:solidFill>
                  <a:srgbClr val="000000"/>
                </a:solidFill>
              </a:rPr>
            </a:br>
            <a:endParaRPr lang="en-US" sz="1800" dirty="0" smtClean="0">
              <a:solidFill>
                <a:srgbClr val="000000"/>
              </a:solidFill>
            </a:endParaRPr>
          </a:p>
        </p:txBody>
      </p:sp>
    </p:spTree>
    <p:extLst>
      <p:ext uri="{BB962C8B-B14F-4D97-AF65-F5344CB8AC3E}">
        <p14:creationId xmlns:p14="http://schemas.microsoft.com/office/powerpoint/2010/main" val="87915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3"/>
          <p:cNvSpPr>
            <a:spLocks noGrp="1" noChangeArrowheads="1"/>
          </p:cNvSpPr>
          <p:nvPr>
            <p:ph type="sldNum" sz="quarter" idx="10"/>
          </p:nvPr>
        </p:nvSpPr>
        <p:spPr>
          <a:noFill/>
        </p:spPr>
        <p:txBody>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B82251A6-5E47-43A4-9821-1F24974C4E7B}" type="slidenum">
              <a:rPr kumimoji="0" lang="en-US" altLang="nl-NL" sz="1000" b="1"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l" defTabSz="914400" rtl="0" eaLnBrk="0" fontAlgn="base" latinLnBrk="0" hangingPunct="0">
                <a:lnSpc>
                  <a:spcPct val="100000"/>
                </a:lnSpc>
                <a:spcBef>
                  <a:spcPct val="0"/>
                </a:spcBef>
                <a:spcAft>
                  <a:spcPct val="0"/>
                </a:spcAft>
                <a:buClrTx/>
                <a:buSzTx/>
                <a:buFontTx/>
                <a:buNone/>
                <a:tabLst/>
                <a:defRPr/>
              </a:pPr>
              <a:t>20</a:t>
            </a:fld>
            <a:endParaRPr kumimoji="0" lang="en-US" altLang="nl-NL" sz="1000" b="1"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5123"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200" b="1"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5124"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altLang="nl-NL"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5125" name="Text Box 4"/>
          <p:cNvSpPr txBox="1">
            <a:spLocks noChangeArrowheads="1"/>
          </p:cNvSpPr>
          <p:nvPr/>
        </p:nvSpPr>
        <p:spPr bwMode="auto">
          <a:xfrm>
            <a:off x="611188" y="0"/>
            <a:ext cx="9144000" cy="674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Project </a:t>
            </a:r>
            <a:r>
              <a:rPr kumimoji="0" lang="nl-NL" altLang="nl-NL" sz="2400" b="0" i="1" u="none" strike="noStrike" kern="1200" cap="none" spc="0" normalizeH="0" baseline="0" noProof="0" dirty="0" err="1">
                <a:ln>
                  <a:noFill/>
                </a:ln>
                <a:solidFill>
                  <a:srgbClr val="168CD1"/>
                </a:solidFill>
                <a:effectLst/>
                <a:uLnTx/>
                <a:uFillTx/>
                <a:latin typeface="Tahoma" pitchFamily="34" charset="0"/>
                <a:ea typeface="+mn-ea"/>
                <a:cs typeface="+mn-cs"/>
              </a:rPr>
              <a:t>aspects</a:t>
            </a:r>
            <a:r>
              <a:rPr kumimoji="0" lang="nl-NL" altLang="nl-NL" sz="2400" b="0" i="1" u="none" strike="noStrike" kern="1200" cap="none" spc="0" normalizeH="0" baseline="0" noProof="0" dirty="0">
                <a:ln>
                  <a:noFill/>
                </a:ln>
                <a:solidFill>
                  <a:srgbClr val="168CD1"/>
                </a:solidFill>
                <a:effectLst/>
                <a:uLnTx/>
                <a:uFillTx/>
                <a:latin typeface="Tahoma" pitchFamily="34" charset="0"/>
                <a:ea typeface="+mn-ea"/>
                <a:cs typeface="+mn-cs"/>
              </a:rPr>
              <a:t> of </a:t>
            </a:r>
            <a:r>
              <a:rPr kumimoji="0" lang="nl-NL" altLang="nl-NL" sz="2400" b="0" i="1" u="none" strike="noStrike" kern="1200" cap="none" spc="0" normalizeH="0" baseline="0" noProof="0" dirty="0" err="1">
                <a:ln>
                  <a:noFill/>
                </a:ln>
                <a:solidFill>
                  <a:srgbClr val="168CD1"/>
                </a:solidFill>
                <a:effectLst/>
                <a:uLnTx/>
                <a:uFillTx/>
                <a:latin typeface="Tahoma" pitchFamily="34" charset="0"/>
                <a:ea typeface="+mn-ea"/>
                <a:cs typeface="+mn-cs"/>
              </a:rPr>
              <a:t>the</a:t>
            </a:r>
            <a:r>
              <a:rPr kumimoji="0" lang="nl-NL" altLang="nl-NL" sz="2400" b="0" i="1" u="none" strike="noStrike" kern="1200" cap="none" spc="0" normalizeH="0" baseline="0" noProof="0" dirty="0">
                <a:ln>
                  <a:noFill/>
                </a:ln>
                <a:solidFill>
                  <a:srgbClr val="168CD1"/>
                </a:solidFill>
                <a:effectLst/>
                <a:uLnTx/>
                <a:uFillTx/>
                <a:latin typeface="Tahoma" pitchFamily="34" charset="0"/>
                <a:ea typeface="+mn-ea"/>
                <a:cs typeface="+mn-cs"/>
              </a:rPr>
              <a:t> </a:t>
            </a:r>
            <a:r>
              <a:rPr kumimoji="0" lang="nl-NL" altLang="nl-NL" sz="2400" b="0" i="1" u="none" strike="noStrike" kern="1200" cap="none" spc="0" normalizeH="0" baseline="0" noProof="0" dirty="0" err="1">
                <a:ln>
                  <a:noFill/>
                </a:ln>
                <a:solidFill>
                  <a:srgbClr val="168CD1"/>
                </a:solidFill>
                <a:effectLst/>
                <a:uLnTx/>
                <a:uFillTx/>
                <a:latin typeface="Tahoma" pitchFamily="34" charset="0"/>
                <a:ea typeface="+mn-ea"/>
                <a:cs typeface="+mn-cs"/>
              </a:rPr>
              <a:t>innovation</a:t>
            </a:r>
            <a:r>
              <a:rPr kumimoji="0" lang="nl-NL" altLang="nl-NL" sz="2400" b="0" i="1" u="none" strike="noStrike" kern="1200" cap="none" spc="0" normalizeH="0" baseline="0" noProof="0" dirty="0">
                <a:ln>
                  <a:noFill/>
                </a:ln>
                <a:solidFill>
                  <a:srgbClr val="168CD1"/>
                </a:solidFill>
                <a:effectLst/>
                <a:uLnTx/>
                <a:uFillTx/>
                <a:latin typeface="Tahoma" pitchFamily="34" charset="0"/>
                <a:ea typeface="+mn-ea"/>
                <a:cs typeface="+mn-cs"/>
              </a:rPr>
              <a:t> </a:t>
            </a:r>
            <a:r>
              <a:rPr kumimoji="0" lang="nl-NL" altLang="nl-NL" sz="2400" b="0" i="1" u="none" strike="noStrike" kern="1200" cap="none" spc="0" normalizeH="0" baseline="0" noProof="0" dirty="0" err="1">
                <a:ln>
                  <a:noFill/>
                </a:ln>
                <a:solidFill>
                  <a:srgbClr val="168CD1"/>
                </a:solidFill>
                <a:effectLst/>
                <a:uLnTx/>
                <a:uFillTx/>
                <a:latin typeface="Tahoma" pitchFamily="34" charset="0"/>
                <a:ea typeface="+mn-ea"/>
                <a:cs typeface="+mn-cs"/>
              </a:rPr>
              <a:t>process</a:t>
            </a:r>
            <a:endParaRPr kumimoji="0" lang="nl-NL" altLang="nl-NL" sz="2400" b="1" i="0" u="none" strike="noStrike" kern="1200" cap="none" spc="0" normalizeH="0" baseline="0" noProof="0" dirty="0">
              <a:ln>
                <a:noFill/>
              </a:ln>
              <a:solidFill>
                <a:srgbClr val="FF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400" b="1" i="0" u="none" strike="noStrike" kern="1200" cap="none" spc="0" normalizeH="0" baseline="0" noProof="0" dirty="0" err="1" smtClean="0">
                <a:ln>
                  <a:noFill/>
                </a:ln>
                <a:solidFill>
                  <a:srgbClr val="FF0000"/>
                </a:solidFill>
                <a:effectLst/>
                <a:uLnTx/>
                <a:uFillTx/>
                <a:latin typeface="Arial" charset="0"/>
                <a:ea typeface="+mn-ea"/>
                <a:cs typeface="+mn-cs"/>
              </a:rPr>
              <a:t>Typical</a:t>
            </a: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 </a:t>
            </a:r>
            <a:r>
              <a:rPr kumimoji="0" lang="nl-NL" altLang="nl-NL" sz="2400" b="1" i="0" u="none" strike="noStrike" kern="1200" cap="none" spc="0" normalizeH="0" baseline="0" noProof="0" dirty="0" err="1">
                <a:ln>
                  <a:noFill/>
                </a:ln>
                <a:solidFill>
                  <a:srgbClr val="FF0000"/>
                </a:solidFill>
                <a:effectLst/>
                <a:uLnTx/>
                <a:uFillTx/>
                <a:latin typeface="Arial" charset="0"/>
                <a:ea typeface="+mn-ea"/>
                <a:cs typeface="+mn-cs"/>
              </a:rPr>
              <a:t>phases</a:t>
            </a:r>
            <a:r>
              <a:rPr kumimoji="0" lang="nl-NL" altLang="nl-NL" sz="2400" b="1" i="0" u="none" strike="noStrike" kern="1200" cap="none" spc="0" normalizeH="0" baseline="0" noProof="0" dirty="0">
                <a:ln>
                  <a:noFill/>
                </a:ln>
                <a:solidFill>
                  <a:srgbClr val="FF0000"/>
                </a:solidFill>
                <a:effectLst/>
                <a:uLnTx/>
                <a:uFillTx/>
                <a:latin typeface="Arial" charset="0"/>
                <a:ea typeface="+mn-ea"/>
                <a:cs typeface="+mn-cs"/>
              </a:rPr>
              <a:t> in </a:t>
            </a:r>
            <a:r>
              <a:rPr kumimoji="0" lang="nl-NL" altLang="nl-NL" sz="2400" b="1" i="0" u="none" strike="noStrike" kern="1200" cap="none" spc="0" normalizeH="0" baseline="0" noProof="0" dirty="0" err="1">
                <a:ln>
                  <a:noFill/>
                </a:ln>
                <a:solidFill>
                  <a:srgbClr val="FF0000"/>
                </a:solidFill>
                <a:effectLst/>
                <a:uLnTx/>
                <a:uFillTx/>
                <a:latin typeface="Arial" charset="0"/>
                <a:ea typeface="+mn-ea"/>
                <a:cs typeface="+mn-cs"/>
              </a:rPr>
              <a:t>the</a:t>
            </a:r>
            <a:r>
              <a:rPr kumimoji="0" lang="nl-NL" altLang="nl-NL" sz="2400" b="1" i="0" u="none" strike="noStrike" kern="1200" cap="none" spc="0" normalizeH="0" baseline="0" noProof="0" dirty="0">
                <a:ln>
                  <a:noFill/>
                </a:ln>
                <a:solidFill>
                  <a:srgbClr val="FF0000"/>
                </a:solidFill>
                <a:effectLst/>
                <a:uLnTx/>
                <a:uFillTx/>
                <a:latin typeface="Arial" charset="0"/>
                <a:ea typeface="+mn-ea"/>
                <a:cs typeface="+mn-cs"/>
              </a:rPr>
              <a:t> </a:t>
            </a:r>
            <a:r>
              <a:rPr kumimoji="0" lang="nl-NL" altLang="nl-NL" sz="2400" b="1" i="0" u="none" strike="noStrike" kern="1200" cap="none" spc="0" normalizeH="0" baseline="0" noProof="0" dirty="0" err="1">
                <a:ln>
                  <a:noFill/>
                </a:ln>
                <a:solidFill>
                  <a:srgbClr val="FF0000"/>
                </a:solidFill>
                <a:effectLst/>
                <a:uLnTx/>
                <a:uFillTx/>
                <a:latin typeface="Arial" charset="0"/>
                <a:ea typeface="+mn-ea"/>
                <a:cs typeface="+mn-cs"/>
              </a:rPr>
              <a:t>process</a:t>
            </a:r>
            <a:r>
              <a:rPr kumimoji="0" lang="nl-NL" altLang="nl-NL" sz="2400" b="1" i="0" u="none" strike="noStrike" kern="1200" cap="none" spc="0" normalizeH="0" baseline="0" noProof="0" dirty="0">
                <a:ln>
                  <a:noFill/>
                </a:ln>
                <a:solidFill>
                  <a:srgbClr val="FF0000"/>
                </a:solidFill>
                <a:effectLst/>
                <a:uLnTx/>
                <a:uFillTx/>
                <a:latin typeface="Arial" charset="0"/>
                <a:ea typeface="+mn-ea"/>
                <a:cs typeface="+mn-cs"/>
              </a:rPr>
              <a:t> (b)</a:t>
            </a:r>
          </a:p>
          <a:p>
            <a:pPr marL="457200" marR="0" lvl="0" indent="-457200" algn="l" defTabSz="914400" rtl="0" eaLnBrk="0" fontAlgn="base" latinLnBrk="0" hangingPunct="0">
              <a:lnSpc>
                <a:spcPct val="100000"/>
              </a:lnSpc>
              <a:spcBef>
                <a:spcPct val="50000"/>
              </a:spcBef>
              <a:spcAft>
                <a:spcPct val="0"/>
              </a:spcAft>
              <a:buClrTx/>
              <a:buSzTx/>
              <a:buFontTx/>
              <a:buAutoNum type="alphaLcParenR"/>
              <a:tabLst/>
              <a:defRPr/>
            </a:pP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Strategic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phase</a:t>
            </a: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to</a:t>
            </a: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innovate</a:t>
            </a: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 or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not</a:t>
            </a: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a:t>
            </a:r>
          </a:p>
          <a:p>
            <a:pPr marL="457200" marR="0" lvl="0" indent="-457200" algn="l" defTabSz="914400" rtl="0" eaLnBrk="0" fontAlgn="base" latinLnBrk="0" hangingPunct="0">
              <a:lnSpc>
                <a:spcPct val="100000"/>
              </a:lnSpc>
              <a:spcBef>
                <a:spcPct val="50000"/>
              </a:spcBef>
              <a:spcAft>
                <a:spcPct val="0"/>
              </a:spcAft>
              <a:buClrTx/>
              <a:buSzTx/>
              <a:buFontTx/>
              <a:buAutoNum type="alphaLcParenR"/>
              <a:tabLst/>
              <a:defRPr/>
            </a:pP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Idea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generation</a:t>
            </a: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testing</a:t>
            </a: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and</a:t>
            </a: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selection</a:t>
            </a:r>
            <a:endParaRPr kumimoji="0" lang="nl-NL" altLang="nl-NL" sz="2000" b="0" i="0" u="none" strike="noStrike" kern="1200" cap="none" spc="0" normalizeH="0" baseline="0" noProof="0" dirty="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AutoNum type="alphaLcParenR"/>
              <a:tabLst/>
              <a:defRPr/>
            </a:pP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Concept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generation</a:t>
            </a: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testing</a:t>
            </a: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and</a:t>
            </a: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selection</a:t>
            </a:r>
            <a:endParaRPr kumimoji="0" lang="nl-NL" altLang="nl-NL" sz="2000" b="0" i="0" u="none" strike="noStrike" kern="1200" cap="none" spc="0" normalizeH="0" baseline="0" noProof="0" dirty="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AutoNum type="alphaLcParenR"/>
              <a:tabLst/>
              <a:defRPr/>
            </a:pP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Product development,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testing</a:t>
            </a: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and</a:t>
            </a: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improvement</a:t>
            </a:r>
            <a:endParaRPr kumimoji="0" lang="nl-NL" altLang="nl-NL" sz="2000" b="0" i="0" u="none" strike="noStrike" kern="1200" cap="none" spc="0" normalizeH="0" baseline="0" noProof="0" dirty="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AutoNum type="alphaLcParenR"/>
              <a:tabLst/>
              <a:defRPr/>
            </a:pP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Production</a:t>
            </a: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 development</a:t>
            </a:r>
          </a:p>
          <a:p>
            <a:pPr marL="457200" marR="0" lvl="0" indent="-457200" algn="l" defTabSz="914400" rtl="0" eaLnBrk="0" fontAlgn="base" latinLnBrk="0" hangingPunct="0">
              <a:lnSpc>
                <a:spcPct val="100000"/>
              </a:lnSpc>
              <a:spcBef>
                <a:spcPct val="50000"/>
              </a:spcBef>
              <a:spcAft>
                <a:spcPct val="0"/>
              </a:spcAft>
              <a:buClrTx/>
              <a:buSzTx/>
              <a:buFontTx/>
              <a:buAutoNum type="alphaLcParenR"/>
              <a:tabLst/>
              <a:defRPr/>
            </a:pP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Marketing development</a:t>
            </a:r>
          </a:p>
          <a:p>
            <a:pPr marL="457200" marR="0" lvl="0" indent="-457200" algn="l" defTabSz="914400" rtl="0" eaLnBrk="0" fontAlgn="base" latinLnBrk="0" hangingPunct="0">
              <a:lnSpc>
                <a:spcPct val="100000"/>
              </a:lnSpc>
              <a:spcBef>
                <a:spcPct val="50000"/>
              </a:spcBef>
              <a:spcAft>
                <a:spcPct val="0"/>
              </a:spcAft>
              <a:buClrTx/>
              <a:buSzTx/>
              <a:buFontTx/>
              <a:buAutoNum type="alphaLcParenR"/>
              <a:tabLst/>
              <a:defRPr/>
            </a:pP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Market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introduction</a:t>
            </a:r>
            <a:endParaRPr kumimoji="0" lang="nl-NL" altLang="nl-NL" sz="2000" b="0" i="0" u="none" strike="noStrike" kern="1200" cap="none" spc="0" normalizeH="0" baseline="0" noProof="0" dirty="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AutoNum type="alphaLcParenR"/>
              <a:tabLst/>
              <a:defRPr/>
            </a:pP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Life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cycle</a:t>
            </a: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 management</a:t>
            </a:r>
          </a:p>
          <a:p>
            <a:pPr marL="457200" marR="0" lvl="0" indent="-457200" algn="l" defTabSz="914400" rtl="0" eaLnBrk="0" fontAlgn="base" latinLnBrk="0" hangingPunct="0">
              <a:lnSpc>
                <a:spcPct val="100000"/>
              </a:lnSpc>
              <a:spcBef>
                <a:spcPct val="50000"/>
              </a:spcBef>
              <a:spcAft>
                <a:spcPct val="0"/>
              </a:spcAft>
              <a:buClrTx/>
              <a:buSzTx/>
              <a:buFontTx/>
              <a:buAutoNum type="alphaLcParenR"/>
              <a:tabLst/>
              <a:defRPr/>
            </a:pPr>
            <a:endParaRPr kumimoji="0" lang="nl-NL" altLang="nl-NL" sz="2400" b="0" i="0" u="none" strike="noStrike" kern="1200" cap="none" spc="0" normalizeH="0" baseline="0" noProof="0" dirty="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400" b="0" i="0" u="none" strike="noStrike" kern="1200" cap="none" spc="0" normalizeH="0" baseline="0" noProof="0" dirty="0">
              <a:ln>
                <a:noFill/>
              </a:ln>
              <a:solidFill>
                <a:srgbClr val="FF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000" b="0" i="0" u="none" strike="noStrike" kern="1200" cap="none" spc="0" normalizeH="0" baseline="0" noProof="0" dirty="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					</a:t>
            </a:r>
          </a:p>
        </p:txBody>
      </p:sp>
      <p:sp>
        <p:nvSpPr>
          <p:cNvPr id="7" name="TextBox 6"/>
          <p:cNvSpPr txBox="1"/>
          <p:nvPr/>
        </p:nvSpPr>
        <p:spPr>
          <a:xfrm>
            <a:off x="5344067" y="3645024"/>
            <a:ext cx="3716660" cy="1938992"/>
          </a:xfrm>
          <a:prstGeom prst="rect">
            <a:avLst/>
          </a:prstGeom>
          <a:noFill/>
        </p:spPr>
        <p:txBody>
          <a:bodyPr wrap="square" rtlCol="0">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2000" b="0" i="0" u="none" strike="noStrike" kern="1200" cap="none" spc="0" normalizeH="0" baseline="0" noProof="0" dirty="0" smtClean="0">
                <a:ln>
                  <a:noFill/>
                </a:ln>
                <a:solidFill>
                  <a:srgbClr val="0070C0"/>
                </a:solidFill>
                <a:effectLst/>
                <a:uLnTx/>
                <a:uFillTx/>
                <a:latin typeface="Arial" panose="020B0604020202020204" pitchFamily="34" charset="0"/>
                <a:ea typeface="Tahoma" panose="020B0604030504040204" pitchFamily="34" charset="0"/>
                <a:cs typeface="Arial" panose="020B0604020202020204" pitchFamily="34" charset="0"/>
              </a:rPr>
              <a:t>Innovation is a strategic choice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2000" b="0" i="0" u="none" strike="noStrike" kern="1200" cap="none" spc="0" normalizeH="0" baseline="0" noProof="0" dirty="0" smtClean="0">
                <a:ln>
                  <a:noFill/>
                </a:ln>
                <a:solidFill>
                  <a:srgbClr val="0070C0"/>
                </a:solidFill>
                <a:effectLst/>
                <a:uLnTx/>
                <a:uFillTx/>
                <a:latin typeface="Arial" panose="020B0604020202020204" pitchFamily="34" charset="0"/>
                <a:ea typeface="Tahoma" panose="020B0604030504040204" pitchFamily="34" charset="0"/>
                <a:cs typeface="Arial" panose="020B0604020202020204" pitchFamily="34" charset="0"/>
              </a:rPr>
              <a:t>Innovation can be organized as a project, after introduction many projects can follow</a:t>
            </a:r>
            <a:endParaRPr kumimoji="0" lang="nl-NL" sz="2000" b="0" i="0" u="none" strike="noStrike" kern="1200" cap="none" spc="0" normalizeH="0" baseline="0" noProof="0" dirty="0">
              <a:ln>
                <a:noFill/>
              </a:ln>
              <a:solidFill>
                <a:srgbClr val="0070C0"/>
              </a:solidFill>
              <a:effectLst/>
              <a:uLnTx/>
              <a:uFillTx/>
              <a:latin typeface="Arial" panose="020B0604020202020204" pitchFamily="34" charset="0"/>
              <a:ea typeface="Tahoma" panose="020B0604030504040204" pitchFamily="34" charset="0"/>
              <a:cs typeface="Arial" panose="020B060402020202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544787615"/>
              </p:ext>
            </p:extLst>
          </p:nvPr>
        </p:nvGraphicFramePr>
        <p:xfrm>
          <a:off x="159413" y="5748060"/>
          <a:ext cx="8748973" cy="370840"/>
        </p:xfrm>
        <a:graphic>
          <a:graphicData uri="http://schemas.openxmlformats.org/drawingml/2006/table">
            <a:tbl>
              <a:tblPr firstRow="1" bandRow="1"/>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282177">
                  <a:extLst>
                    <a:ext uri="{9D8B030D-6E8A-4147-A177-3AD203B41FA5}">
                      <a16:colId xmlns:a16="http://schemas.microsoft.com/office/drawing/2014/main" val="20004"/>
                    </a:ext>
                  </a:extLst>
                </a:gridCol>
                <a:gridCol w="2023595">
                  <a:extLst>
                    <a:ext uri="{9D8B030D-6E8A-4147-A177-3AD203B41FA5}">
                      <a16:colId xmlns:a16="http://schemas.microsoft.com/office/drawing/2014/main" val="20005"/>
                    </a:ext>
                  </a:extLst>
                </a:gridCol>
                <a:gridCol w="1672090">
                  <a:extLst>
                    <a:ext uri="{9D8B030D-6E8A-4147-A177-3AD203B41FA5}">
                      <a16:colId xmlns:a16="http://schemas.microsoft.com/office/drawing/2014/main" val="1248867459"/>
                    </a:ext>
                  </a:extLst>
                </a:gridCol>
              </a:tblGrid>
              <a:tr h="370840">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1 Topic</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2  Levels</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3 Learning goals</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t>4 Schedule</a:t>
                      </a:r>
                      <a:endParaRPr lang="en-US"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5 innovation</a:t>
                      </a:r>
                      <a:r>
                        <a:rPr lang="en-US" sz="1400" baseline="0" dirty="0" smtClean="0">
                          <a:solidFill>
                            <a:schemeClr val="bg1"/>
                          </a:solidFill>
                        </a:rPr>
                        <a:t> project</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rgbClr val="FF0000"/>
                          </a:solidFill>
                        </a:rPr>
                        <a:t>6 Project phases</a:t>
                      </a:r>
                      <a:endParaRPr lang="en-US" sz="1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896776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3"/>
          <p:cNvSpPr>
            <a:spLocks noGrp="1" noChangeArrowheads="1"/>
          </p:cNvSpPr>
          <p:nvPr>
            <p:ph type="sldNum" sz="quarter" idx="10"/>
          </p:nvPr>
        </p:nvSpPr>
        <p:spPr>
          <a:noFill/>
        </p:spPr>
        <p:txBody>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0A04A98E-E5D0-4A0A-A8B9-3E3FBF83029C}" type="slidenum">
              <a:rPr kumimoji="0" lang="en-US" altLang="nl-NL" sz="1000" b="1"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l" defTabSz="914400" rtl="0" eaLnBrk="0" fontAlgn="base" latinLnBrk="0" hangingPunct="0">
                <a:lnSpc>
                  <a:spcPct val="100000"/>
                </a:lnSpc>
                <a:spcBef>
                  <a:spcPct val="0"/>
                </a:spcBef>
                <a:spcAft>
                  <a:spcPct val="0"/>
                </a:spcAft>
                <a:buClrTx/>
                <a:buSzTx/>
                <a:buFontTx/>
                <a:buNone/>
                <a:tabLst/>
                <a:defRPr/>
              </a:pPr>
              <a:t>21</a:t>
            </a:fld>
            <a:endParaRPr kumimoji="0" lang="en-US" altLang="nl-NL" sz="1000" b="1"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6147"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200" b="1"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6148"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altLang="nl-NL"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163844" name="Text Box 4"/>
          <p:cNvSpPr txBox="1">
            <a:spLocks noChangeArrowheads="1"/>
          </p:cNvSpPr>
          <p:nvPr/>
        </p:nvSpPr>
        <p:spPr bwMode="auto">
          <a:xfrm>
            <a:off x="611188" y="0"/>
            <a:ext cx="9144000" cy="7786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charset="0"/>
              </a:defRPr>
            </a:lvl1pPr>
            <a:lvl2pPr marL="914400" indent="-457200">
              <a:defRPr sz="2400">
                <a:solidFill>
                  <a:schemeClr val="tx1"/>
                </a:solidFill>
                <a:latin typeface="Times" charset="0"/>
              </a:defRPr>
            </a:lvl2pPr>
            <a:lvl3pPr marL="1371600" indent="-457200">
              <a:defRPr sz="2400">
                <a:solidFill>
                  <a:schemeClr val="tx1"/>
                </a:solidFill>
                <a:latin typeface="Times" charset="0"/>
              </a:defRPr>
            </a:lvl3pPr>
            <a:lvl4pPr marL="1828800" indent="-457200">
              <a:defRPr sz="2400">
                <a:solidFill>
                  <a:schemeClr val="tx1"/>
                </a:solidFill>
                <a:latin typeface="Times" charset="0"/>
              </a:defRPr>
            </a:lvl4pPr>
            <a:lvl5pPr marL="2286000" indent="-457200">
              <a:defRPr sz="2400">
                <a:solidFill>
                  <a:schemeClr val="tx1"/>
                </a:solidFill>
                <a:latin typeface="Times" charset="0"/>
              </a:defRPr>
            </a:lvl5pPr>
            <a:lvl6pPr marL="2743200" indent="-457200" eaLnBrk="0" fontAlgn="base" hangingPunct="0">
              <a:spcBef>
                <a:spcPct val="0"/>
              </a:spcBef>
              <a:spcAft>
                <a:spcPct val="0"/>
              </a:spcAft>
              <a:defRPr sz="2400">
                <a:solidFill>
                  <a:schemeClr val="tx1"/>
                </a:solidFill>
                <a:latin typeface="Times" charset="0"/>
              </a:defRPr>
            </a:lvl6pPr>
            <a:lvl7pPr marL="3200400" indent="-457200" eaLnBrk="0" fontAlgn="base" hangingPunct="0">
              <a:spcBef>
                <a:spcPct val="0"/>
              </a:spcBef>
              <a:spcAft>
                <a:spcPct val="0"/>
              </a:spcAft>
              <a:defRPr sz="2400">
                <a:solidFill>
                  <a:schemeClr val="tx1"/>
                </a:solidFill>
                <a:latin typeface="Times" charset="0"/>
              </a:defRPr>
            </a:lvl7pPr>
            <a:lvl8pPr marL="3657600" indent="-457200" eaLnBrk="0" fontAlgn="base" hangingPunct="0">
              <a:spcBef>
                <a:spcPct val="0"/>
              </a:spcBef>
              <a:spcAft>
                <a:spcPct val="0"/>
              </a:spcAft>
              <a:defRPr sz="2400">
                <a:solidFill>
                  <a:schemeClr val="tx1"/>
                </a:solidFill>
                <a:latin typeface="Times" charset="0"/>
              </a:defRPr>
            </a:lvl8pPr>
            <a:lvl9pPr marL="4114800" indent="-457200" eaLnBrk="0" fontAlgn="base" hangingPunct="0">
              <a:spcBef>
                <a:spcPct val="0"/>
              </a:spcBef>
              <a:spcAft>
                <a:spcPct val="0"/>
              </a:spcAft>
              <a:defRPr sz="2400">
                <a:solidFill>
                  <a:schemeClr val="tx1"/>
                </a:solidFill>
                <a:latin typeface="Times" charset="0"/>
              </a:defRPr>
            </a:lvl9pPr>
          </a:lstStyle>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Project aspects of the </a:t>
            </a:r>
            <a:r>
              <a:rPr kumimoji="0" 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innovation</a:t>
            </a:r>
            <a:r>
              <a:rPr kumimoji="0" 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 </a:t>
            </a:r>
            <a:r>
              <a:rPr kumimoji="0" 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process</a:t>
            </a:r>
            <a:endParaRPr kumimoji="0" lang="nl-NL" sz="2400" b="1" i="0" u="none" strike="noStrike" kern="1200" cap="none" spc="0" normalizeH="0" baseline="0" noProof="0" dirty="0" smtClean="0">
              <a:ln>
                <a:noFill/>
              </a:ln>
              <a:solidFill>
                <a:srgbClr val="FF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sz="2400" b="1" i="0" u="none" strike="noStrike" kern="1200" cap="none" spc="0" normalizeH="0" baseline="0" noProof="0" dirty="0" err="1" smtClean="0">
                <a:ln>
                  <a:noFill/>
                </a:ln>
                <a:solidFill>
                  <a:srgbClr val="FF0000"/>
                </a:solidFill>
                <a:effectLst/>
                <a:uLnTx/>
                <a:uFillTx/>
                <a:latin typeface="Arial" pitchFamily="34" charset="0"/>
                <a:ea typeface="+mn-ea"/>
                <a:cs typeface="+mn-cs"/>
              </a:rPr>
              <a:t>Typical</a:t>
            </a:r>
            <a:r>
              <a:rPr kumimoji="0" lang="nl-NL" sz="2400" b="1" i="0" u="none" strike="noStrike" kern="1200" cap="none" spc="0" normalizeH="0" baseline="0" noProof="0" dirty="0" smtClean="0">
                <a:ln>
                  <a:noFill/>
                </a:ln>
                <a:solidFill>
                  <a:srgbClr val="FF0000"/>
                </a:solidFill>
                <a:effectLst/>
                <a:uLnTx/>
                <a:uFillTx/>
                <a:latin typeface="Arial" pitchFamily="34" charset="0"/>
                <a:ea typeface="+mn-ea"/>
                <a:cs typeface="+mn-cs"/>
              </a:rPr>
              <a:t> </a:t>
            </a:r>
            <a:r>
              <a:rPr kumimoji="0" lang="nl-NL" sz="2400" b="1" i="0" u="none" strike="noStrike" kern="1200" cap="none" spc="0" normalizeH="0" baseline="0" noProof="0" dirty="0" err="1" smtClean="0">
                <a:ln>
                  <a:noFill/>
                </a:ln>
                <a:solidFill>
                  <a:srgbClr val="FF0000"/>
                </a:solidFill>
                <a:effectLst/>
                <a:uLnTx/>
                <a:uFillTx/>
                <a:latin typeface="Arial" pitchFamily="34" charset="0"/>
                <a:ea typeface="+mn-ea"/>
                <a:cs typeface="+mn-cs"/>
              </a:rPr>
              <a:t>phases</a:t>
            </a:r>
            <a:r>
              <a:rPr kumimoji="0" lang="nl-NL" sz="2400" b="1" i="0" u="none" strike="noStrike" kern="1200" cap="none" spc="0" normalizeH="0" baseline="0" noProof="0" dirty="0" smtClean="0">
                <a:ln>
                  <a:noFill/>
                </a:ln>
                <a:solidFill>
                  <a:srgbClr val="FF0000"/>
                </a:solidFill>
                <a:effectLst/>
                <a:uLnTx/>
                <a:uFillTx/>
                <a:latin typeface="Arial" pitchFamily="34" charset="0"/>
                <a:ea typeface="+mn-ea"/>
                <a:cs typeface="+mn-cs"/>
              </a:rPr>
              <a:t> in the </a:t>
            </a:r>
            <a:r>
              <a:rPr kumimoji="0" lang="nl-NL" sz="2400" b="1" i="0" u="none" strike="noStrike" kern="1200" cap="none" spc="0" normalizeH="0" baseline="0" noProof="0" dirty="0" err="1" smtClean="0">
                <a:ln>
                  <a:noFill/>
                </a:ln>
                <a:solidFill>
                  <a:srgbClr val="FF0000"/>
                </a:solidFill>
                <a:effectLst/>
                <a:uLnTx/>
                <a:uFillTx/>
                <a:latin typeface="Arial" pitchFamily="34" charset="0"/>
                <a:ea typeface="+mn-ea"/>
                <a:cs typeface="+mn-cs"/>
              </a:rPr>
              <a:t>process</a:t>
            </a:r>
            <a:r>
              <a:rPr kumimoji="0" lang="nl-NL" sz="2400" b="1" i="0" u="none" strike="noStrike" kern="1200" cap="none" spc="0" normalizeH="0" baseline="0" noProof="0" dirty="0" smtClean="0">
                <a:ln>
                  <a:noFill/>
                </a:ln>
                <a:solidFill>
                  <a:srgbClr val="FF0000"/>
                </a:solidFill>
                <a:effectLst/>
                <a:uLnTx/>
                <a:uFillTx/>
                <a:latin typeface="Arial" pitchFamily="34" charset="0"/>
                <a:ea typeface="+mn-ea"/>
                <a:cs typeface="+mn-cs"/>
              </a:rPr>
              <a:t> (c)</a:t>
            </a:r>
          </a:p>
          <a:p>
            <a:pPr marL="457200" marR="0" lvl="0" indent="-45720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smtClean="0">
                <a:ln>
                  <a:noFill/>
                </a:ln>
                <a:solidFill>
                  <a:srgbClr val="000000"/>
                </a:solidFill>
                <a:effectLst/>
                <a:uLnTx/>
                <a:uFillTx/>
                <a:latin typeface="Tahoma" pitchFamily="34" charset="0"/>
                <a:ea typeface="+mn-ea"/>
                <a:cs typeface="Tahoma" pitchFamily="34" charset="0"/>
              </a:rPr>
              <a:t>Learning points regarding the NPD-process</a:t>
            </a:r>
            <a:endParaRPr kumimoji="0" lang="nl-NL" sz="2000" b="1" i="0" u="none" strike="noStrike" kern="1200" cap="none" spc="0" normalizeH="0" baseline="0" noProof="0" dirty="0" smtClean="0">
              <a:ln>
                <a:noFill/>
              </a:ln>
              <a:solidFill>
                <a:srgbClr val="000000"/>
              </a:solidFill>
              <a:effectLst/>
              <a:uLnTx/>
              <a:uFillTx/>
              <a:latin typeface="Tahoma" pitchFamily="34" charset="0"/>
              <a:ea typeface="+mn-ea"/>
              <a:cs typeface="Tahoma" pitchFamily="34" charset="0"/>
            </a:endParaRPr>
          </a:p>
          <a:p>
            <a:pPr marL="914400" marR="0" lvl="1" indent="-457200" algn="l" defTabSz="914400" rtl="0" eaLnBrk="0" fontAlgn="base" latinLnBrk="0" hangingPunct="0">
              <a:lnSpc>
                <a:spcPct val="100000"/>
              </a:lnSpc>
              <a:spcBef>
                <a:spcPct val="0"/>
              </a:spcBef>
              <a:spcAft>
                <a:spcPct val="0"/>
              </a:spcAft>
              <a:buClrTx/>
              <a:buSzTx/>
              <a:buFont typeface="Tahoma" pitchFamily="34" charset="0"/>
              <a:buAutoNum type="arabicPeriod"/>
              <a:tabLst/>
              <a:defRPr/>
            </a:pPr>
            <a:r>
              <a:rPr kumimoji="0" lang="en-US" sz="1800" b="0" i="0" u="none" strike="noStrike" kern="1200" cap="none" spc="0" normalizeH="0" baseline="0" noProof="0" dirty="0" smtClean="0">
                <a:ln>
                  <a:noFill/>
                </a:ln>
                <a:solidFill>
                  <a:srgbClr val="000000"/>
                </a:solidFill>
                <a:effectLst/>
                <a:uLnTx/>
                <a:uFillTx/>
                <a:latin typeface="Tahoma" pitchFamily="34" charset="0"/>
                <a:ea typeface="+mn-ea"/>
                <a:cs typeface="Tahoma" pitchFamily="34" charset="0"/>
              </a:rPr>
              <a:t>In each stage multiple alternatives are created and a limited number of alternatives is selected. The number of alternatives typically decreases </a:t>
            </a:r>
            <a:br>
              <a:rPr kumimoji="0" lang="en-US" sz="1800" b="0" i="0" u="none" strike="noStrike" kern="1200" cap="none" spc="0" normalizeH="0" baseline="0" noProof="0" dirty="0" smtClean="0">
                <a:ln>
                  <a:noFill/>
                </a:ln>
                <a:solidFill>
                  <a:srgbClr val="000000"/>
                </a:solidFill>
                <a:effectLst/>
                <a:uLnTx/>
                <a:uFillTx/>
                <a:latin typeface="Tahoma" pitchFamily="34" charset="0"/>
                <a:ea typeface="+mn-ea"/>
                <a:cs typeface="Tahoma" pitchFamily="34" charset="0"/>
              </a:rPr>
            </a:br>
            <a:r>
              <a:rPr kumimoji="0" lang="en-US" sz="1800" b="0" i="0" u="none" strike="noStrike" kern="1200" cap="none" spc="0" normalizeH="0" baseline="0" noProof="0" dirty="0" smtClean="0">
                <a:ln>
                  <a:noFill/>
                </a:ln>
                <a:solidFill>
                  <a:srgbClr val="000000"/>
                </a:solidFill>
                <a:effectLst/>
                <a:uLnTx/>
                <a:uFillTx/>
                <a:latin typeface="Tahoma" pitchFamily="34" charset="0"/>
                <a:ea typeface="+mn-ea"/>
                <a:cs typeface="Tahoma" pitchFamily="34" charset="0"/>
              </a:rPr>
              <a:t>over the </a:t>
            </a:r>
            <a:r>
              <a:rPr kumimoji="0" lang="en-US" sz="1800" b="0" i="0" u="none" strike="noStrike" kern="1200" cap="none" spc="0" normalizeH="0" baseline="0" noProof="0" dirty="0" err="1" smtClean="0">
                <a:ln>
                  <a:noFill/>
                </a:ln>
                <a:solidFill>
                  <a:srgbClr val="000000"/>
                </a:solidFill>
                <a:effectLst/>
                <a:uLnTx/>
                <a:uFillTx/>
                <a:latin typeface="Tahoma" pitchFamily="34" charset="0"/>
                <a:ea typeface="+mn-ea"/>
                <a:cs typeface="Tahoma" pitchFamily="34" charset="0"/>
              </a:rPr>
              <a:t>npd</a:t>
            </a:r>
            <a:r>
              <a:rPr kumimoji="0" lang="en-US" sz="1800" b="0" i="0" u="none" strike="noStrike" kern="1200" cap="none" spc="0" normalizeH="0" baseline="0" noProof="0" dirty="0" smtClean="0">
                <a:ln>
                  <a:noFill/>
                </a:ln>
                <a:solidFill>
                  <a:srgbClr val="000000"/>
                </a:solidFill>
                <a:effectLst/>
                <a:uLnTx/>
                <a:uFillTx/>
                <a:latin typeface="Tahoma" pitchFamily="34" charset="0"/>
                <a:ea typeface="+mn-ea"/>
                <a:cs typeface="Tahoma" pitchFamily="34" charset="0"/>
              </a:rPr>
              <a:t>-process. </a:t>
            </a:r>
            <a:br>
              <a:rPr kumimoji="0" lang="en-US" sz="1800" b="0" i="0" u="none" strike="noStrike" kern="1200" cap="none" spc="0" normalizeH="0" baseline="0" noProof="0" dirty="0" smtClean="0">
                <a:ln>
                  <a:noFill/>
                </a:ln>
                <a:solidFill>
                  <a:srgbClr val="000000"/>
                </a:solidFill>
                <a:effectLst/>
                <a:uLnTx/>
                <a:uFillTx/>
                <a:latin typeface="Tahoma" pitchFamily="34" charset="0"/>
                <a:ea typeface="+mn-ea"/>
                <a:cs typeface="Tahoma" pitchFamily="34" charset="0"/>
              </a:rPr>
            </a:br>
            <a:r>
              <a:rPr kumimoji="0" lang="en-US" sz="1800" b="0" i="1" u="none" strike="noStrike" kern="1200" cap="none" spc="0" normalizeH="0" baseline="0" noProof="0" dirty="0" smtClean="0">
                <a:ln>
                  <a:noFill/>
                </a:ln>
                <a:solidFill>
                  <a:srgbClr val="000000"/>
                </a:solidFill>
                <a:effectLst/>
                <a:uLnTx/>
                <a:uFillTx/>
                <a:latin typeface="Tahoma" pitchFamily="34" charset="0"/>
                <a:ea typeface="+mn-ea"/>
                <a:cs typeface="Tahoma" pitchFamily="34" charset="0"/>
              </a:rPr>
              <a:t>(innovating by creating many alternatives and then selecting)</a:t>
            </a:r>
            <a:br>
              <a:rPr kumimoji="0" lang="en-US" sz="1800" b="0" i="1" u="none" strike="noStrike" kern="1200" cap="none" spc="0" normalizeH="0" baseline="0" noProof="0" dirty="0" smtClean="0">
                <a:ln>
                  <a:noFill/>
                </a:ln>
                <a:solidFill>
                  <a:srgbClr val="000000"/>
                </a:solidFill>
                <a:effectLst/>
                <a:uLnTx/>
                <a:uFillTx/>
                <a:latin typeface="Tahoma" pitchFamily="34" charset="0"/>
                <a:ea typeface="+mn-ea"/>
                <a:cs typeface="Tahoma" pitchFamily="34" charset="0"/>
              </a:rPr>
            </a:br>
            <a:endParaRPr kumimoji="0" lang="en-US" sz="1800" b="0" i="1" u="none" strike="noStrike" kern="1200" cap="none" spc="0" normalizeH="0" baseline="0" noProof="0" dirty="0" smtClean="0">
              <a:ln>
                <a:noFill/>
              </a:ln>
              <a:solidFill>
                <a:srgbClr val="000000"/>
              </a:solidFill>
              <a:effectLst/>
              <a:uLnTx/>
              <a:uFillTx/>
              <a:latin typeface="Tahoma" pitchFamily="34" charset="0"/>
              <a:ea typeface="+mn-ea"/>
              <a:cs typeface="Tahoma" pitchFamily="34" charset="0"/>
            </a:endParaRPr>
          </a:p>
          <a:p>
            <a:pPr marL="914400" marR="0" lvl="1" indent="-457200" algn="l" defTabSz="914400" rtl="0" eaLnBrk="0" fontAlgn="base" latinLnBrk="0" hangingPunct="0">
              <a:lnSpc>
                <a:spcPct val="100000"/>
              </a:lnSpc>
              <a:spcBef>
                <a:spcPct val="0"/>
              </a:spcBef>
              <a:spcAft>
                <a:spcPct val="0"/>
              </a:spcAft>
              <a:buClrTx/>
              <a:buSzTx/>
              <a:buFont typeface="Tahoma" pitchFamily="34" charset="0"/>
              <a:buAutoNum type="arabicPeriod"/>
              <a:tabLst/>
              <a:defRPr/>
            </a:pPr>
            <a:r>
              <a:rPr kumimoji="0" lang="en-US" sz="1800" b="0" i="0" u="none" strike="noStrike" kern="1200" cap="none" spc="0" normalizeH="0" baseline="0" noProof="0" dirty="0" smtClean="0">
                <a:ln>
                  <a:noFill/>
                </a:ln>
                <a:solidFill>
                  <a:srgbClr val="000000"/>
                </a:solidFill>
                <a:effectLst/>
                <a:uLnTx/>
                <a:uFillTx/>
                <a:latin typeface="Tahoma" pitchFamily="34" charset="0"/>
                <a:ea typeface="+mn-ea"/>
                <a:cs typeface="Tahoma" pitchFamily="34" charset="0"/>
              </a:rPr>
              <a:t>Stage-gate: </a:t>
            </a:r>
            <a:r>
              <a:rPr kumimoji="0" lang="en-US" sz="1800" b="0" i="0" u="sng" strike="noStrike" kern="1200" cap="none" spc="0" normalizeH="0" baseline="0" noProof="0" dirty="0" smtClean="0">
                <a:ln>
                  <a:noFill/>
                </a:ln>
                <a:solidFill>
                  <a:srgbClr val="000000"/>
                </a:solidFill>
                <a:effectLst/>
                <a:uLnTx/>
                <a:uFillTx/>
                <a:latin typeface="Tahoma" pitchFamily="34" charset="0"/>
                <a:ea typeface="+mn-ea"/>
                <a:cs typeface="Tahoma" pitchFamily="34" charset="0"/>
              </a:rPr>
              <a:t>go/no-go</a:t>
            </a:r>
            <a:r>
              <a:rPr kumimoji="0" lang="en-US" sz="1800" b="0" i="0" u="none" strike="noStrike" kern="1200" cap="none" spc="0" normalizeH="0" baseline="0" noProof="0" dirty="0" smtClean="0">
                <a:ln>
                  <a:noFill/>
                </a:ln>
                <a:solidFill>
                  <a:srgbClr val="000000"/>
                </a:solidFill>
                <a:effectLst/>
                <a:uLnTx/>
                <a:uFillTx/>
                <a:latin typeface="Tahoma" pitchFamily="34" charset="0"/>
                <a:ea typeface="+mn-ea"/>
                <a:cs typeface="Tahoma" pitchFamily="34" charset="0"/>
              </a:rPr>
              <a:t> at each stage.</a:t>
            </a:r>
            <a:br>
              <a:rPr kumimoji="0" lang="en-US" sz="1800" b="0" i="0" u="none" strike="noStrike" kern="1200" cap="none" spc="0" normalizeH="0" baseline="0" noProof="0" dirty="0" smtClean="0">
                <a:ln>
                  <a:noFill/>
                </a:ln>
                <a:solidFill>
                  <a:srgbClr val="000000"/>
                </a:solidFill>
                <a:effectLst/>
                <a:uLnTx/>
                <a:uFillTx/>
                <a:latin typeface="Tahoma" pitchFamily="34" charset="0"/>
                <a:ea typeface="+mn-ea"/>
                <a:cs typeface="Tahoma" pitchFamily="34" charset="0"/>
              </a:rPr>
            </a:br>
            <a:r>
              <a:rPr kumimoji="0" lang="en-US" sz="1800" b="0" i="1" u="none" strike="noStrike" kern="1200" cap="none" spc="0" normalizeH="0" baseline="0" noProof="0" dirty="0" smtClean="0">
                <a:ln>
                  <a:noFill/>
                </a:ln>
                <a:solidFill>
                  <a:srgbClr val="000000"/>
                </a:solidFill>
                <a:effectLst/>
                <a:uLnTx/>
                <a:uFillTx/>
                <a:latin typeface="Tahoma" pitchFamily="34" charset="0"/>
                <a:ea typeface="+mn-ea"/>
                <a:cs typeface="Tahoma" pitchFamily="34" charset="0"/>
              </a:rPr>
              <a:t>(innovating by having the selected alternatives</a:t>
            </a:r>
            <a:r>
              <a:rPr kumimoji="0" lang="en-US" sz="1800" b="0" i="1" u="none" strike="noStrike" kern="1200" cap="none" spc="0" normalizeH="0" noProof="0" dirty="0" smtClean="0">
                <a:ln>
                  <a:noFill/>
                </a:ln>
                <a:solidFill>
                  <a:srgbClr val="000000"/>
                </a:solidFill>
                <a:effectLst/>
                <a:uLnTx/>
                <a:uFillTx/>
                <a:latin typeface="Tahoma" pitchFamily="34" charset="0"/>
                <a:ea typeface="+mn-ea"/>
                <a:cs typeface="Tahoma" pitchFamily="34" charset="0"/>
              </a:rPr>
              <a:t> evaluated)</a:t>
            </a:r>
            <a:br>
              <a:rPr kumimoji="0" lang="en-US" sz="1800" b="0" i="1" u="none" strike="noStrike" kern="1200" cap="none" spc="0" normalizeH="0" noProof="0" dirty="0" smtClean="0">
                <a:ln>
                  <a:noFill/>
                </a:ln>
                <a:solidFill>
                  <a:srgbClr val="000000"/>
                </a:solidFill>
                <a:effectLst/>
                <a:uLnTx/>
                <a:uFillTx/>
                <a:latin typeface="Tahoma" pitchFamily="34" charset="0"/>
                <a:ea typeface="+mn-ea"/>
                <a:cs typeface="Tahoma" pitchFamily="34" charset="0"/>
              </a:rPr>
            </a:br>
            <a:endParaRPr kumimoji="0" lang="nl-NL" sz="1800" b="0" i="1" u="none" strike="noStrike" kern="1200" cap="none" spc="0" normalizeH="0" baseline="0" noProof="0" dirty="0" smtClean="0">
              <a:ln>
                <a:noFill/>
              </a:ln>
              <a:solidFill>
                <a:srgbClr val="000000"/>
              </a:solidFill>
              <a:effectLst/>
              <a:uLnTx/>
              <a:uFillTx/>
              <a:latin typeface="Tahoma" pitchFamily="34" charset="0"/>
              <a:ea typeface="+mn-ea"/>
              <a:cs typeface="Tahoma" pitchFamily="34" charset="0"/>
            </a:endParaRPr>
          </a:p>
          <a:p>
            <a:pPr lvl="1">
              <a:buFont typeface="Tahoma" pitchFamily="34" charset="0"/>
              <a:buAutoNum type="arabicPeriod"/>
              <a:defRPr/>
            </a:pPr>
            <a:r>
              <a:rPr lang="en-US" sz="1800" u="sng" dirty="0">
                <a:solidFill>
                  <a:srgbClr val="000000"/>
                </a:solidFill>
                <a:latin typeface="Tahoma" pitchFamily="34" charset="0"/>
                <a:cs typeface="Tahoma" pitchFamily="34" charset="0"/>
              </a:rPr>
              <a:t>Market and technology input </a:t>
            </a:r>
            <a:r>
              <a:rPr lang="en-US" sz="1800" dirty="0">
                <a:solidFill>
                  <a:srgbClr val="000000"/>
                </a:solidFill>
                <a:latin typeface="Tahoma" pitchFamily="34" charset="0"/>
                <a:cs typeface="Tahoma" pitchFamily="34" charset="0"/>
              </a:rPr>
              <a:t>throughout the process</a:t>
            </a:r>
            <a:br>
              <a:rPr lang="en-US" sz="1800" dirty="0">
                <a:solidFill>
                  <a:srgbClr val="000000"/>
                </a:solidFill>
                <a:latin typeface="Tahoma" pitchFamily="34" charset="0"/>
                <a:cs typeface="Tahoma" pitchFamily="34" charset="0"/>
              </a:rPr>
            </a:br>
            <a:r>
              <a:rPr lang="en-US" sz="1800" dirty="0">
                <a:solidFill>
                  <a:srgbClr val="000000"/>
                </a:solidFill>
                <a:latin typeface="Tahoma" pitchFamily="34" charset="0"/>
                <a:cs typeface="Tahoma" pitchFamily="34" charset="0"/>
              </a:rPr>
              <a:t>(</a:t>
            </a:r>
            <a:r>
              <a:rPr lang="en-US" sz="1800" i="1" dirty="0">
                <a:solidFill>
                  <a:srgbClr val="000000"/>
                </a:solidFill>
                <a:latin typeface="Tahoma" pitchFamily="34" charset="0"/>
                <a:cs typeface="Tahoma" pitchFamily="34" charset="0"/>
              </a:rPr>
              <a:t>innovating by considering information during the </a:t>
            </a:r>
            <a:r>
              <a:rPr lang="en-US" sz="1800" i="1" dirty="0" smtClean="0">
                <a:solidFill>
                  <a:srgbClr val="000000"/>
                </a:solidFill>
                <a:latin typeface="Tahoma" pitchFamily="34" charset="0"/>
                <a:cs typeface="Tahoma" pitchFamily="34" charset="0"/>
              </a:rPr>
              <a:t>process</a:t>
            </a:r>
            <a:r>
              <a:rPr lang="en-US" sz="1800" dirty="0" smtClean="0">
                <a:solidFill>
                  <a:srgbClr val="000000"/>
                </a:solidFill>
                <a:latin typeface="Tahoma" pitchFamily="34" charset="0"/>
                <a:cs typeface="Tahoma" pitchFamily="34" charset="0"/>
              </a:rPr>
              <a:t>)</a:t>
            </a:r>
            <a:br>
              <a:rPr lang="en-US" sz="1800" dirty="0" smtClean="0">
                <a:solidFill>
                  <a:srgbClr val="000000"/>
                </a:solidFill>
                <a:latin typeface="Tahoma" pitchFamily="34" charset="0"/>
                <a:cs typeface="Tahoma" pitchFamily="34" charset="0"/>
              </a:rPr>
            </a:br>
            <a:endParaRPr lang="en-US" sz="1800" dirty="0" smtClean="0">
              <a:solidFill>
                <a:srgbClr val="000000"/>
              </a:solidFill>
              <a:latin typeface="Tahoma" pitchFamily="34" charset="0"/>
              <a:cs typeface="Tahoma" pitchFamily="34" charset="0"/>
            </a:endParaRPr>
          </a:p>
          <a:p>
            <a:pPr lvl="1">
              <a:buFont typeface="Tahoma" pitchFamily="34" charset="0"/>
              <a:buAutoNum type="arabicPeriod"/>
              <a:defRPr/>
            </a:pPr>
            <a:r>
              <a:rPr kumimoji="0" lang="en-US" sz="1800" b="0" i="0" u="sng" strike="noStrike" kern="1200" cap="none" spc="0" normalizeH="0" baseline="0" noProof="0" dirty="0" smtClean="0">
                <a:ln>
                  <a:noFill/>
                </a:ln>
                <a:solidFill>
                  <a:srgbClr val="000000"/>
                </a:solidFill>
                <a:effectLst/>
                <a:uLnTx/>
                <a:uFillTx/>
                <a:latin typeface="Tahoma" pitchFamily="34" charset="0"/>
                <a:ea typeface="+mn-ea"/>
                <a:cs typeface="Tahoma" pitchFamily="34" charset="0"/>
              </a:rPr>
              <a:t>Typical stages</a:t>
            </a:r>
            <a:r>
              <a:rPr kumimoji="0" lang="en-US" sz="1800" b="0" i="0" u="none" strike="noStrike" kern="1200" cap="none" spc="0" normalizeH="0" baseline="0" noProof="0" dirty="0" smtClean="0">
                <a:ln>
                  <a:noFill/>
                </a:ln>
                <a:solidFill>
                  <a:srgbClr val="000000"/>
                </a:solidFill>
                <a:effectLst/>
                <a:uLnTx/>
                <a:uFillTx/>
                <a:latin typeface="Tahoma" pitchFamily="34" charset="0"/>
                <a:ea typeface="+mn-ea"/>
                <a:cs typeface="Tahoma" pitchFamily="34" charset="0"/>
              </a:rPr>
              <a:t>: idea/concept and product creation/selection</a:t>
            </a:r>
            <a:br>
              <a:rPr kumimoji="0" lang="en-US" sz="1800" b="0" i="0" u="none" strike="noStrike" kern="1200" cap="none" spc="0" normalizeH="0" baseline="0" noProof="0" dirty="0" smtClean="0">
                <a:ln>
                  <a:noFill/>
                </a:ln>
                <a:solidFill>
                  <a:srgbClr val="000000"/>
                </a:solidFill>
                <a:effectLst/>
                <a:uLnTx/>
                <a:uFillTx/>
                <a:latin typeface="Tahoma" pitchFamily="34" charset="0"/>
                <a:ea typeface="+mn-ea"/>
                <a:cs typeface="Tahoma" pitchFamily="34" charset="0"/>
              </a:rPr>
            </a:br>
            <a:r>
              <a:rPr kumimoji="0" lang="en-US" sz="1800" b="0" i="0" u="none" strike="noStrike" kern="1200" cap="none" spc="0" normalizeH="0" baseline="0" noProof="0" dirty="0" smtClean="0">
                <a:ln>
                  <a:noFill/>
                </a:ln>
                <a:solidFill>
                  <a:srgbClr val="000000"/>
                </a:solidFill>
                <a:effectLst/>
                <a:uLnTx/>
                <a:uFillTx/>
                <a:latin typeface="Tahoma" pitchFamily="34" charset="0"/>
                <a:ea typeface="+mn-ea"/>
                <a:cs typeface="Tahoma" pitchFamily="34" charset="0"/>
              </a:rPr>
              <a:t>Stages typically forgotten:</a:t>
            </a:r>
            <a:endParaRPr kumimoji="0" lang="nl-NL" sz="1800" b="0" i="0" u="none" strike="noStrike" kern="1200" cap="none" spc="0" normalizeH="0" baseline="0" noProof="0" dirty="0" smtClean="0">
              <a:ln>
                <a:noFill/>
              </a:ln>
              <a:solidFill>
                <a:srgbClr val="000000"/>
              </a:solidFill>
              <a:effectLst/>
              <a:uLnTx/>
              <a:uFillTx/>
              <a:latin typeface="Tahoma" pitchFamily="34" charset="0"/>
              <a:ea typeface="+mn-ea"/>
              <a:cs typeface="Tahoma" pitchFamily="34" charset="0"/>
            </a:endParaRPr>
          </a:p>
          <a:p>
            <a:pPr marL="1371600" marR="0" lvl="2" indent="-45720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smtClean="0">
                <a:ln>
                  <a:noFill/>
                </a:ln>
                <a:solidFill>
                  <a:srgbClr val="FF0000"/>
                </a:solidFill>
                <a:effectLst/>
                <a:uLnTx/>
                <a:uFillTx/>
                <a:latin typeface="Tahoma" pitchFamily="34" charset="0"/>
                <a:ea typeface="+mn-ea"/>
                <a:cs typeface="Tahoma" pitchFamily="34" charset="0"/>
              </a:rPr>
              <a:t>Up front: decision to innovate</a:t>
            </a:r>
          </a:p>
          <a:p>
            <a:pPr marL="1371600" marR="0" lvl="2" indent="-45720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smtClean="0">
                <a:ln>
                  <a:noFill/>
                </a:ln>
                <a:solidFill>
                  <a:srgbClr val="000000"/>
                </a:solidFill>
                <a:effectLst/>
                <a:uLnTx/>
                <a:uFillTx/>
                <a:latin typeface="Tahoma" pitchFamily="34" charset="0"/>
                <a:ea typeface="+mn-ea"/>
                <a:cs typeface="Tahoma" pitchFamily="34" charset="0"/>
              </a:rPr>
              <a:t>End: life cycle management</a:t>
            </a:r>
            <a:endParaRPr kumimoji="0" lang="nl-NL" sz="1800" b="1" i="0" u="none" strike="noStrike" kern="1200" cap="none" spc="0" normalizeH="0" baseline="0" noProof="0" dirty="0" smtClean="0">
              <a:ln>
                <a:noFill/>
              </a:ln>
              <a:solidFill>
                <a:srgbClr val="000000"/>
              </a:solidFill>
              <a:effectLst/>
              <a:uLnTx/>
              <a:uFillTx/>
              <a:latin typeface="Tahoma" pitchFamily="34" charset="0"/>
              <a:ea typeface="+mn-ea"/>
              <a:cs typeface="Tahoma" pitchFamily="34" charset="0"/>
            </a:endParaRPr>
          </a:p>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sz="2400" b="0" i="0" u="none" strike="noStrike" kern="1200" cap="none" spc="0" normalizeH="0" baseline="0" noProof="0" dirty="0" smtClean="0">
              <a:ln>
                <a:noFill/>
              </a:ln>
              <a:solidFill>
                <a:srgbClr val="000000"/>
              </a:solidFill>
              <a:effectLst/>
              <a:uLnTx/>
              <a:uFillTx/>
              <a:latin typeface="Arial" pitchFamily="34"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sz="2400" b="0" i="0" u="none" strike="noStrike" kern="1200" cap="none" spc="0" normalizeH="0" baseline="0" noProof="0" dirty="0" smtClean="0">
              <a:ln>
                <a:noFill/>
              </a:ln>
              <a:solidFill>
                <a:srgbClr val="FF0000"/>
              </a:solidFill>
              <a:effectLst/>
              <a:uLnTx/>
              <a:uFillTx/>
              <a:latin typeface="Arial" pitchFamily="34"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sz="2000" b="0" i="0" u="none" strike="noStrike" kern="1200" cap="none" spc="0" normalizeH="0" baseline="0" noProof="0" dirty="0" smtClean="0">
              <a:ln>
                <a:noFill/>
              </a:ln>
              <a:solidFill>
                <a:srgbClr val="000000"/>
              </a:solidFill>
              <a:effectLst/>
              <a:uLnTx/>
              <a:uFillTx/>
              <a:latin typeface="Arial" pitchFamily="34"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sz="2000" b="0" i="0" u="none" strike="noStrike" kern="1200" cap="none" spc="0" normalizeH="0" baseline="0" noProof="0" dirty="0" smtClean="0">
                <a:ln>
                  <a:noFill/>
                </a:ln>
                <a:solidFill>
                  <a:srgbClr val="000000"/>
                </a:solidFill>
                <a:effectLst/>
                <a:uLnTx/>
                <a:uFillTx/>
                <a:latin typeface="Arial" pitchFamily="34" charset="0"/>
                <a:ea typeface="+mn-ea"/>
                <a:cs typeface="+mn-cs"/>
              </a:rPr>
              <a:t>					</a:t>
            </a:r>
          </a:p>
        </p:txBody>
      </p:sp>
      <p:graphicFrame>
        <p:nvGraphicFramePr>
          <p:cNvPr id="6" name="Table 5"/>
          <p:cNvGraphicFramePr>
            <a:graphicFrameLocks noGrp="1"/>
          </p:cNvGraphicFramePr>
          <p:nvPr>
            <p:extLst>
              <p:ext uri="{D42A27DB-BD31-4B8C-83A1-F6EECF244321}">
                <p14:modId xmlns:p14="http://schemas.microsoft.com/office/powerpoint/2010/main" val="3544787615"/>
              </p:ext>
            </p:extLst>
          </p:nvPr>
        </p:nvGraphicFramePr>
        <p:xfrm>
          <a:off x="159413" y="5748060"/>
          <a:ext cx="8748973" cy="370840"/>
        </p:xfrm>
        <a:graphic>
          <a:graphicData uri="http://schemas.openxmlformats.org/drawingml/2006/table">
            <a:tbl>
              <a:tblPr firstRow="1" bandRow="1"/>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282177">
                  <a:extLst>
                    <a:ext uri="{9D8B030D-6E8A-4147-A177-3AD203B41FA5}">
                      <a16:colId xmlns:a16="http://schemas.microsoft.com/office/drawing/2014/main" val="20004"/>
                    </a:ext>
                  </a:extLst>
                </a:gridCol>
                <a:gridCol w="2023595">
                  <a:extLst>
                    <a:ext uri="{9D8B030D-6E8A-4147-A177-3AD203B41FA5}">
                      <a16:colId xmlns:a16="http://schemas.microsoft.com/office/drawing/2014/main" val="20005"/>
                    </a:ext>
                  </a:extLst>
                </a:gridCol>
                <a:gridCol w="1672090">
                  <a:extLst>
                    <a:ext uri="{9D8B030D-6E8A-4147-A177-3AD203B41FA5}">
                      <a16:colId xmlns:a16="http://schemas.microsoft.com/office/drawing/2014/main" val="1248867459"/>
                    </a:ext>
                  </a:extLst>
                </a:gridCol>
              </a:tblGrid>
              <a:tr h="370840">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1 Topic</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2  Levels</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3 Learning goals</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t>4 Schedule</a:t>
                      </a:r>
                      <a:endParaRPr lang="en-US"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5 innovation</a:t>
                      </a:r>
                      <a:r>
                        <a:rPr lang="en-US" sz="1400" baseline="0" dirty="0" smtClean="0">
                          <a:solidFill>
                            <a:schemeClr val="bg1"/>
                          </a:solidFill>
                        </a:rPr>
                        <a:t> project</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rgbClr val="FF0000"/>
                          </a:solidFill>
                        </a:rPr>
                        <a:t>6 Project phases</a:t>
                      </a:r>
                      <a:endParaRPr lang="en-US" sz="1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1137676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Text Box 4"/>
          <p:cNvSpPr txBox="1">
            <a:spLocks noChangeArrowheads="1"/>
          </p:cNvSpPr>
          <p:nvPr/>
        </p:nvSpPr>
        <p:spPr bwMode="auto">
          <a:xfrm>
            <a:off x="517525" y="-57150"/>
            <a:ext cx="9144000" cy="3093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Project aspects of the </a:t>
            </a:r>
            <a:r>
              <a:rPr kumimoji="0" 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innovation</a:t>
            </a:r>
            <a:r>
              <a:rPr kumimoji="0" 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 </a:t>
            </a:r>
            <a:r>
              <a:rPr kumimoji="0" 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process</a:t>
            </a:r>
            <a:endParaRPr kumimoji="0" lang="nl-NL" sz="2400" b="1" i="0" u="none" strike="noStrike" kern="1200" cap="none" spc="0" normalizeH="0" baseline="0" noProof="0" dirty="0" smtClean="0">
              <a:ln>
                <a:noFill/>
              </a:ln>
              <a:solidFill>
                <a:srgbClr val="FF0000"/>
              </a:solidFill>
              <a:effectLst/>
              <a:uLnTx/>
              <a:uFillTx/>
              <a:latin typeface="Tahoma" pitchFamily="34" charset="0"/>
              <a:ea typeface="+mn-ea"/>
              <a:cs typeface="+mn-cs"/>
            </a:endParaRPr>
          </a:p>
          <a:p>
            <a:pPr lvl="0">
              <a:spcBef>
                <a:spcPct val="50000"/>
              </a:spcBef>
              <a:defRPr/>
            </a:pPr>
            <a:r>
              <a:rPr lang="nl-NL" b="1" dirty="0" err="1" smtClean="0">
                <a:solidFill>
                  <a:srgbClr val="FF0000"/>
                </a:solidFill>
                <a:latin typeface="Arial" pitchFamily="34" charset="0"/>
              </a:rPr>
              <a:t>Typical</a:t>
            </a:r>
            <a:r>
              <a:rPr lang="nl-NL" b="1" dirty="0" smtClean="0">
                <a:solidFill>
                  <a:srgbClr val="FF0000"/>
                </a:solidFill>
                <a:latin typeface="Arial" pitchFamily="34" charset="0"/>
              </a:rPr>
              <a:t> </a:t>
            </a:r>
            <a:r>
              <a:rPr lang="nl-NL" b="1" dirty="0" err="1">
                <a:solidFill>
                  <a:srgbClr val="FF0000"/>
                </a:solidFill>
                <a:latin typeface="Arial" pitchFamily="34" charset="0"/>
              </a:rPr>
              <a:t>phases</a:t>
            </a:r>
            <a:r>
              <a:rPr lang="nl-NL" b="1" dirty="0">
                <a:solidFill>
                  <a:srgbClr val="FF0000"/>
                </a:solidFill>
                <a:latin typeface="Arial" pitchFamily="34" charset="0"/>
              </a:rPr>
              <a:t> in </a:t>
            </a:r>
            <a:r>
              <a:rPr lang="nl-NL" b="1" dirty="0" err="1">
                <a:solidFill>
                  <a:srgbClr val="FF0000"/>
                </a:solidFill>
                <a:latin typeface="Arial" pitchFamily="34" charset="0"/>
              </a:rPr>
              <a:t>the</a:t>
            </a:r>
            <a:r>
              <a:rPr lang="nl-NL" b="1" dirty="0">
                <a:solidFill>
                  <a:srgbClr val="FF0000"/>
                </a:solidFill>
                <a:latin typeface="Arial" pitchFamily="34" charset="0"/>
              </a:rPr>
              <a:t> </a:t>
            </a:r>
            <a:r>
              <a:rPr lang="nl-NL" b="1" dirty="0" err="1">
                <a:solidFill>
                  <a:srgbClr val="FF0000"/>
                </a:solidFill>
                <a:latin typeface="Arial" pitchFamily="34" charset="0"/>
              </a:rPr>
              <a:t>process</a:t>
            </a:r>
            <a:r>
              <a:rPr lang="nl-NL" b="1" dirty="0">
                <a:solidFill>
                  <a:srgbClr val="FF0000"/>
                </a:solidFill>
                <a:latin typeface="Arial" pitchFamily="34" charset="0"/>
              </a:rPr>
              <a:t> </a:t>
            </a:r>
            <a:r>
              <a:rPr lang="nl-NL" b="1" dirty="0" smtClean="0">
                <a:solidFill>
                  <a:srgbClr val="FF0000"/>
                </a:solidFill>
                <a:latin typeface="Arial" pitchFamily="34" charset="0"/>
              </a:rPr>
              <a:t>(d)</a:t>
            </a:r>
            <a:endParaRPr lang="nl-NL" b="1" dirty="0">
              <a:solidFill>
                <a:srgbClr val="FF0000"/>
              </a:solidFill>
              <a:latin typeface="Arial" pitchFamily="34" charset="0"/>
            </a:endParaRPr>
          </a:p>
          <a:p>
            <a:pPr marL="285750" marR="0" lvl="1" indent="0" algn="l" defTabSz="914400" rtl="0" eaLnBrk="0" fontAlgn="base" latinLnBrk="0" hangingPunct="0">
              <a:lnSpc>
                <a:spcPct val="100000"/>
              </a:lnSpc>
              <a:spcBef>
                <a:spcPct val="50000"/>
              </a:spcBef>
              <a:spcAft>
                <a:spcPct val="0"/>
              </a:spcAft>
              <a:buClrTx/>
              <a:buSzTx/>
              <a:buFontTx/>
              <a:buNone/>
              <a:tabLst/>
              <a:defRPr/>
            </a:pPr>
            <a:endParaRPr kumimoji="0" lang="en-GB" sz="1600" b="0" i="0" u="none" strike="noStrike" kern="1200" cap="none" spc="0" normalizeH="0" baseline="0" noProof="0" dirty="0" smtClean="0">
              <a:ln>
                <a:noFill/>
              </a:ln>
              <a:solidFill>
                <a:srgbClr val="000000"/>
              </a:solidFill>
              <a:effectLst/>
              <a:uLnTx/>
              <a:uFillTx/>
              <a:latin typeface="Arial" charset="0"/>
              <a:ea typeface="+mn-ea"/>
              <a:cs typeface="+mn-cs"/>
            </a:endParaRPr>
          </a:p>
          <a:p>
            <a:pPr marL="285750" marR="0" lvl="0" indent="-285750" algn="l" defTabSz="914400" rtl="0" eaLnBrk="0" fontAlgn="base" latinLnBrk="0" hangingPunct="0">
              <a:lnSpc>
                <a:spcPct val="100000"/>
              </a:lnSpc>
              <a:spcBef>
                <a:spcPct val="50000"/>
              </a:spcBef>
              <a:spcAft>
                <a:spcPct val="0"/>
              </a:spcAft>
              <a:buClrTx/>
              <a:buSzTx/>
              <a:buFont typeface="Arial" panose="020B0604020202020204" pitchFamily="34" charset="0"/>
              <a:buChar char="•"/>
              <a:tabLst/>
              <a:defRPr/>
            </a:pPr>
            <a:endParaRPr kumimoji="0" lang="nl-NL" sz="1800" b="0" i="0" u="none" strike="noStrike" kern="1200" cap="none" spc="0" normalizeH="0" baseline="0" noProof="0" dirty="0" smtClean="0">
              <a:ln>
                <a:noFill/>
              </a:ln>
              <a:solidFill>
                <a:srgbClr val="FF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sz="1800" b="0" i="0" u="none" strike="noStrike" kern="1200" cap="none" spc="0" normalizeH="0" baseline="0" noProof="0" dirty="0" smtClean="0">
              <a:ln>
                <a:noFill/>
              </a:ln>
              <a:solidFill>
                <a:srgbClr val="FF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sz="1800" b="0" i="0" u="none" strike="noStrike" kern="1200" cap="none" spc="0" normalizeH="0" baseline="0" noProof="0" dirty="0" smtClean="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sz="2000" b="0" i="0" u="none" strike="noStrike" kern="1200" cap="none" spc="0" normalizeH="0" baseline="0" noProof="0" dirty="0" smtClean="0">
                <a:ln>
                  <a:noFill/>
                </a:ln>
                <a:solidFill>
                  <a:srgbClr val="000000"/>
                </a:solidFill>
                <a:effectLst/>
                <a:uLnTx/>
                <a:uFillTx/>
                <a:latin typeface="Arial" charset="0"/>
                <a:ea typeface="+mn-ea"/>
                <a:cs typeface="+mn-cs"/>
              </a:rPr>
              <a:t>					</a:t>
            </a:r>
          </a:p>
        </p:txBody>
      </p:sp>
      <p:sp>
        <p:nvSpPr>
          <p:cNvPr id="35843"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F79DE3C-6B9A-43CE-8801-89421C811FEA}" type="slidenum">
              <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35844"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200" b="1"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35845"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grpSp>
        <p:nvGrpSpPr>
          <p:cNvPr id="4" name="Group 3"/>
          <p:cNvGrpSpPr>
            <a:grpSpLocks/>
          </p:cNvGrpSpPr>
          <p:nvPr/>
        </p:nvGrpSpPr>
        <p:grpSpPr bwMode="auto">
          <a:xfrm>
            <a:off x="611188" y="2011363"/>
            <a:ext cx="1152525" cy="784225"/>
            <a:chOff x="611188" y="2276872"/>
            <a:chExt cx="1224508" cy="783738"/>
          </a:xfrm>
        </p:grpSpPr>
        <p:sp>
          <p:nvSpPr>
            <p:cNvPr id="35943" name="Pentagon 1"/>
            <p:cNvSpPr>
              <a:spLocks noChangeArrowheads="1"/>
            </p:cNvSpPr>
            <p:nvPr/>
          </p:nvSpPr>
          <p:spPr bwMode="auto">
            <a:xfrm>
              <a:off x="611188" y="2276872"/>
              <a:ext cx="1224508" cy="783738"/>
            </a:xfrm>
            <a:prstGeom prst="homePlate">
              <a:avLst>
                <a:gd name="adj" fmla="val 4999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35944" name="TextBox 2"/>
            <p:cNvSpPr txBox="1">
              <a:spLocks noChangeArrowheads="1"/>
            </p:cNvSpPr>
            <p:nvPr/>
          </p:nvSpPr>
          <p:spPr bwMode="auto">
            <a:xfrm>
              <a:off x="611188" y="2420888"/>
              <a:ext cx="10804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400" b="0" i="0" u="none" strike="noStrike" kern="1200" cap="none" spc="0" normalizeH="0" baseline="0" noProof="0" dirty="0" smtClean="0">
                  <a:ln>
                    <a:noFill/>
                  </a:ln>
                  <a:solidFill>
                    <a:srgbClr val="000000"/>
                  </a:solidFill>
                  <a:effectLst/>
                  <a:uLnTx/>
                  <a:uFillTx/>
                  <a:latin typeface="Tahoma" pitchFamily="34" charset="0"/>
                  <a:ea typeface="+mn-ea"/>
                  <a:cs typeface="+mn-cs"/>
                </a:rPr>
                <a:t>Strategic phase</a:t>
              </a:r>
            </a:p>
          </p:txBody>
        </p:sp>
      </p:grpSp>
      <p:grpSp>
        <p:nvGrpSpPr>
          <p:cNvPr id="13" name="Group 12"/>
          <p:cNvGrpSpPr>
            <a:grpSpLocks/>
          </p:cNvGrpSpPr>
          <p:nvPr/>
        </p:nvGrpSpPr>
        <p:grpSpPr bwMode="auto">
          <a:xfrm>
            <a:off x="1843088" y="2003425"/>
            <a:ext cx="1265237" cy="784225"/>
            <a:chOff x="611188" y="2276872"/>
            <a:chExt cx="1224508" cy="783738"/>
          </a:xfrm>
        </p:grpSpPr>
        <p:sp>
          <p:nvSpPr>
            <p:cNvPr id="35941" name="Pentagon 13"/>
            <p:cNvSpPr>
              <a:spLocks noChangeArrowheads="1"/>
            </p:cNvSpPr>
            <p:nvPr/>
          </p:nvSpPr>
          <p:spPr bwMode="auto">
            <a:xfrm>
              <a:off x="611188" y="2276872"/>
              <a:ext cx="1224508" cy="783738"/>
            </a:xfrm>
            <a:prstGeom prst="homePlate">
              <a:avLst>
                <a:gd name="adj" fmla="val 4999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35942" name="TextBox 14"/>
            <p:cNvSpPr txBox="1">
              <a:spLocks noChangeArrowheads="1"/>
            </p:cNvSpPr>
            <p:nvPr/>
          </p:nvSpPr>
          <p:spPr bwMode="auto">
            <a:xfrm>
              <a:off x="635252" y="2307358"/>
              <a:ext cx="108049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400" b="0" i="0" u="none" strike="noStrike" kern="1200" cap="none" spc="0" normalizeH="0" baseline="0" noProof="0" smtClean="0">
                  <a:ln>
                    <a:noFill/>
                  </a:ln>
                  <a:solidFill>
                    <a:srgbClr val="000000"/>
                  </a:solidFill>
                  <a:effectLst/>
                  <a:uLnTx/>
                  <a:uFillTx/>
                  <a:latin typeface="Tahoma" pitchFamily="34" charset="0"/>
                  <a:ea typeface="+mn-ea"/>
                  <a:cs typeface="+mn-cs"/>
                </a:rPr>
                <a:t>Idea generation selection</a:t>
              </a:r>
            </a:p>
          </p:txBody>
        </p:sp>
      </p:grpSp>
      <p:grpSp>
        <p:nvGrpSpPr>
          <p:cNvPr id="16" name="Group 15"/>
          <p:cNvGrpSpPr>
            <a:grpSpLocks/>
          </p:cNvGrpSpPr>
          <p:nvPr/>
        </p:nvGrpSpPr>
        <p:grpSpPr bwMode="auto">
          <a:xfrm>
            <a:off x="3179763" y="2003425"/>
            <a:ext cx="1247775" cy="784225"/>
            <a:chOff x="611188" y="2276872"/>
            <a:chExt cx="1224508" cy="783738"/>
          </a:xfrm>
        </p:grpSpPr>
        <p:sp>
          <p:nvSpPr>
            <p:cNvPr id="35939" name="Pentagon 16"/>
            <p:cNvSpPr>
              <a:spLocks noChangeArrowheads="1"/>
            </p:cNvSpPr>
            <p:nvPr/>
          </p:nvSpPr>
          <p:spPr bwMode="auto">
            <a:xfrm>
              <a:off x="611188" y="2276872"/>
              <a:ext cx="1224508" cy="783738"/>
            </a:xfrm>
            <a:prstGeom prst="homePlate">
              <a:avLst>
                <a:gd name="adj" fmla="val 4999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35940" name="TextBox 17"/>
            <p:cNvSpPr txBox="1">
              <a:spLocks noChangeArrowheads="1"/>
            </p:cNvSpPr>
            <p:nvPr/>
          </p:nvSpPr>
          <p:spPr bwMode="auto">
            <a:xfrm>
              <a:off x="625866" y="2299409"/>
              <a:ext cx="108049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400" b="0" i="0" u="none" strike="noStrike" kern="1200" cap="none" spc="0" normalizeH="0" baseline="0" noProof="0" smtClean="0">
                  <a:ln>
                    <a:noFill/>
                  </a:ln>
                  <a:solidFill>
                    <a:srgbClr val="000000"/>
                  </a:solidFill>
                  <a:effectLst/>
                  <a:uLnTx/>
                  <a:uFillTx/>
                  <a:latin typeface="Tahoma" pitchFamily="34" charset="0"/>
                  <a:ea typeface="+mn-ea"/>
                  <a:cs typeface="+mn-cs"/>
                </a:rPr>
                <a:t>Concept generation selection</a:t>
              </a:r>
            </a:p>
          </p:txBody>
        </p:sp>
      </p:grpSp>
      <p:grpSp>
        <p:nvGrpSpPr>
          <p:cNvPr id="19" name="Group 18"/>
          <p:cNvGrpSpPr>
            <a:grpSpLocks/>
          </p:cNvGrpSpPr>
          <p:nvPr/>
        </p:nvGrpSpPr>
        <p:grpSpPr bwMode="auto">
          <a:xfrm>
            <a:off x="4527550" y="2011363"/>
            <a:ext cx="1223963" cy="784225"/>
            <a:chOff x="611188" y="2276872"/>
            <a:chExt cx="1224508" cy="783738"/>
          </a:xfrm>
        </p:grpSpPr>
        <p:sp>
          <p:nvSpPr>
            <p:cNvPr id="35937" name="Pentagon 19"/>
            <p:cNvSpPr>
              <a:spLocks noChangeArrowheads="1"/>
            </p:cNvSpPr>
            <p:nvPr/>
          </p:nvSpPr>
          <p:spPr bwMode="auto">
            <a:xfrm>
              <a:off x="611188" y="2276872"/>
              <a:ext cx="1224508" cy="783738"/>
            </a:xfrm>
            <a:prstGeom prst="homePlate">
              <a:avLst>
                <a:gd name="adj" fmla="val 4999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35938" name="TextBox 20"/>
            <p:cNvSpPr txBox="1">
              <a:spLocks noChangeArrowheads="1"/>
            </p:cNvSpPr>
            <p:nvPr/>
          </p:nvSpPr>
          <p:spPr bwMode="auto">
            <a:xfrm>
              <a:off x="618214" y="2279513"/>
              <a:ext cx="108049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400" b="0" i="0" u="none" strike="noStrike" kern="1200" cap="none" spc="0" normalizeH="0" baseline="0" noProof="0" smtClean="0">
                  <a:ln>
                    <a:noFill/>
                  </a:ln>
                  <a:solidFill>
                    <a:srgbClr val="000000"/>
                  </a:solidFill>
                  <a:effectLst/>
                  <a:uLnTx/>
                  <a:uFillTx/>
                  <a:latin typeface="Tahoma" pitchFamily="34" charset="0"/>
                  <a:ea typeface="+mn-ea"/>
                  <a:cs typeface="+mn-cs"/>
                </a:rPr>
                <a:t>Production process developm</a:t>
              </a:r>
            </a:p>
          </p:txBody>
        </p:sp>
      </p:grpSp>
      <p:grpSp>
        <p:nvGrpSpPr>
          <p:cNvPr id="22" name="Group 21"/>
          <p:cNvGrpSpPr>
            <a:grpSpLocks/>
          </p:cNvGrpSpPr>
          <p:nvPr/>
        </p:nvGrpSpPr>
        <p:grpSpPr bwMode="auto">
          <a:xfrm>
            <a:off x="4527550" y="1122363"/>
            <a:ext cx="1223963" cy="784225"/>
            <a:chOff x="611188" y="2276872"/>
            <a:chExt cx="1224508" cy="783738"/>
          </a:xfrm>
        </p:grpSpPr>
        <p:sp>
          <p:nvSpPr>
            <p:cNvPr id="35935" name="Pentagon 22"/>
            <p:cNvSpPr>
              <a:spLocks noChangeArrowheads="1"/>
            </p:cNvSpPr>
            <p:nvPr/>
          </p:nvSpPr>
          <p:spPr bwMode="auto">
            <a:xfrm>
              <a:off x="611188" y="2276872"/>
              <a:ext cx="1224508" cy="783738"/>
            </a:xfrm>
            <a:prstGeom prst="homePlate">
              <a:avLst>
                <a:gd name="adj" fmla="val 4999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35936" name="TextBox 23"/>
            <p:cNvSpPr txBox="1">
              <a:spLocks noChangeArrowheads="1"/>
            </p:cNvSpPr>
            <p:nvPr/>
          </p:nvSpPr>
          <p:spPr bwMode="auto">
            <a:xfrm>
              <a:off x="618214" y="2279513"/>
              <a:ext cx="108049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400" b="0" i="0" u="none" strike="noStrike" kern="1200" cap="none" spc="0" normalizeH="0" baseline="0" noProof="0" smtClean="0">
                  <a:ln>
                    <a:noFill/>
                  </a:ln>
                  <a:solidFill>
                    <a:srgbClr val="000000"/>
                  </a:solidFill>
                  <a:effectLst/>
                  <a:uLnTx/>
                  <a:uFillTx/>
                  <a:latin typeface="Tahoma" pitchFamily="34" charset="0"/>
                  <a:ea typeface="+mn-ea"/>
                  <a:cs typeface="+mn-cs"/>
                </a:rPr>
                <a:t>Product develop-ment</a:t>
              </a:r>
            </a:p>
          </p:txBody>
        </p:sp>
      </p:grpSp>
      <p:grpSp>
        <p:nvGrpSpPr>
          <p:cNvPr id="25" name="Group 24"/>
          <p:cNvGrpSpPr>
            <a:grpSpLocks/>
          </p:cNvGrpSpPr>
          <p:nvPr/>
        </p:nvGrpSpPr>
        <p:grpSpPr bwMode="auto">
          <a:xfrm>
            <a:off x="4541838" y="2905125"/>
            <a:ext cx="1225550" cy="784225"/>
            <a:chOff x="611188" y="2276872"/>
            <a:chExt cx="1224508" cy="783738"/>
          </a:xfrm>
        </p:grpSpPr>
        <p:sp>
          <p:nvSpPr>
            <p:cNvPr id="35933" name="Pentagon 25"/>
            <p:cNvSpPr>
              <a:spLocks noChangeArrowheads="1"/>
            </p:cNvSpPr>
            <p:nvPr/>
          </p:nvSpPr>
          <p:spPr bwMode="auto">
            <a:xfrm>
              <a:off x="611188" y="2276872"/>
              <a:ext cx="1224508" cy="783738"/>
            </a:xfrm>
            <a:prstGeom prst="homePlate">
              <a:avLst>
                <a:gd name="adj" fmla="val 4999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35934" name="TextBox 26"/>
            <p:cNvSpPr txBox="1">
              <a:spLocks noChangeArrowheads="1"/>
            </p:cNvSpPr>
            <p:nvPr/>
          </p:nvSpPr>
          <p:spPr bwMode="auto">
            <a:xfrm>
              <a:off x="618214" y="2279513"/>
              <a:ext cx="108049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400" b="0" i="0" u="none" strike="noStrike" kern="1200" cap="none" spc="0" normalizeH="0" baseline="0" noProof="0" smtClean="0">
                  <a:ln>
                    <a:noFill/>
                  </a:ln>
                  <a:solidFill>
                    <a:srgbClr val="000000"/>
                  </a:solidFill>
                  <a:effectLst/>
                  <a:uLnTx/>
                  <a:uFillTx/>
                  <a:latin typeface="Tahoma" pitchFamily="34" charset="0"/>
                  <a:ea typeface="+mn-ea"/>
                  <a:cs typeface="+mn-cs"/>
                </a:rPr>
                <a:t>Marketing plan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400" b="0" i="0" u="none" strike="noStrike" kern="1200" cap="none" spc="0" normalizeH="0" baseline="0" noProof="0" smtClean="0">
                  <a:ln>
                    <a:noFill/>
                  </a:ln>
                  <a:solidFill>
                    <a:srgbClr val="000000"/>
                  </a:solidFill>
                  <a:effectLst/>
                  <a:uLnTx/>
                  <a:uFillTx/>
                  <a:latin typeface="Tahoma" pitchFamily="34" charset="0"/>
                  <a:ea typeface="+mn-ea"/>
                  <a:cs typeface="+mn-cs"/>
                </a:rPr>
                <a:t>developm</a:t>
              </a:r>
            </a:p>
          </p:txBody>
        </p:sp>
      </p:grpSp>
      <p:grpSp>
        <p:nvGrpSpPr>
          <p:cNvPr id="28" name="Group 27"/>
          <p:cNvGrpSpPr>
            <a:grpSpLocks/>
          </p:cNvGrpSpPr>
          <p:nvPr/>
        </p:nvGrpSpPr>
        <p:grpSpPr bwMode="auto">
          <a:xfrm>
            <a:off x="5810250" y="2014538"/>
            <a:ext cx="922338" cy="784225"/>
            <a:chOff x="611188" y="2276872"/>
            <a:chExt cx="1224508" cy="783738"/>
          </a:xfrm>
        </p:grpSpPr>
        <p:sp>
          <p:nvSpPr>
            <p:cNvPr id="35931" name="Pentagon 28"/>
            <p:cNvSpPr>
              <a:spLocks noChangeArrowheads="1"/>
            </p:cNvSpPr>
            <p:nvPr/>
          </p:nvSpPr>
          <p:spPr bwMode="auto">
            <a:xfrm>
              <a:off x="611188" y="2276872"/>
              <a:ext cx="1224508" cy="783738"/>
            </a:xfrm>
            <a:prstGeom prst="homePlate">
              <a:avLst>
                <a:gd name="adj" fmla="val 4999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35932" name="TextBox 29"/>
            <p:cNvSpPr txBox="1">
              <a:spLocks noChangeArrowheads="1"/>
            </p:cNvSpPr>
            <p:nvPr/>
          </p:nvSpPr>
          <p:spPr bwMode="auto">
            <a:xfrm>
              <a:off x="755204" y="2514852"/>
              <a:ext cx="10804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400" b="0" i="0" u="none" strike="noStrike" kern="1200" cap="none" spc="0" normalizeH="0" baseline="0" noProof="0" smtClean="0">
                  <a:ln>
                    <a:noFill/>
                  </a:ln>
                  <a:solidFill>
                    <a:srgbClr val="000000"/>
                  </a:solidFill>
                  <a:effectLst/>
                  <a:uLnTx/>
                  <a:uFillTx/>
                  <a:latin typeface="Tahoma" pitchFamily="34" charset="0"/>
                  <a:ea typeface="+mn-ea"/>
                  <a:cs typeface="+mn-cs"/>
                </a:rPr>
                <a:t>Pilot</a:t>
              </a:r>
            </a:p>
          </p:txBody>
        </p:sp>
      </p:grpSp>
      <p:grpSp>
        <p:nvGrpSpPr>
          <p:cNvPr id="31" name="Group 30"/>
          <p:cNvGrpSpPr>
            <a:grpSpLocks/>
          </p:cNvGrpSpPr>
          <p:nvPr/>
        </p:nvGrpSpPr>
        <p:grpSpPr bwMode="auto">
          <a:xfrm>
            <a:off x="6791325" y="2027238"/>
            <a:ext cx="965200" cy="782637"/>
            <a:chOff x="611188" y="2276872"/>
            <a:chExt cx="1224508" cy="783738"/>
          </a:xfrm>
        </p:grpSpPr>
        <p:sp>
          <p:nvSpPr>
            <p:cNvPr id="35929" name="Pentagon 31"/>
            <p:cNvSpPr>
              <a:spLocks noChangeArrowheads="1"/>
            </p:cNvSpPr>
            <p:nvPr/>
          </p:nvSpPr>
          <p:spPr bwMode="auto">
            <a:xfrm>
              <a:off x="611188" y="2276872"/>
              <a:ext cx="1224508" cy="783738"/>
            </a:xfrm>
            <a:prstGeom prst="homePlate">
              <a:avLst>
                <a:gd name="adj" fmla="val 4999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35930" name="TextBox 32"/>
            <p:cNvSpPr txBox="1">
              <a:spLocks noChangeArrowheads="1"/>
            </p:cNvSpPr>
            <p:nvPr/>
          </p:nvSpPr>
          <p:spPr bwMode="auto">
            <a:xfrm>
              <a:off x="611188" y="2407131"/>
              <a:ext cx="10804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400" b="0" i="0" u="none" strike="noStrike" kern="1200" cap="none" spc="0" normalizeH="0" baseline="0" noProof="0" smtClean="0">
                  <a:ln>
                    <a:noFill/>
                  </a:ln>
                  <a:solidFill>
                    <a:srgbClr val="000000"/>
                  </a:solidFill>
                  <a:effectLst/>
                  <a:uLnTx/>
                  <a:uFillTx/>
                  <a:latin typeface="Tahoma" pitchFamily="34" charset="0"/>
                  <a:ea typeface="+mn-ea"/>
                  <a:cs typeface="+mn-cs"/>
                </a:rPr>
                <a:t>Intro-duction</a:t>
              </a:r>
            </a:p>
          </p:txBody>
        </p:sp>
      </p:grpSp>
      <p:grpSp>
        <p:nvGrpSpPr>
          <p:cNvPr id="34" name="Group 33"/>
          <p:cNvGrpSpPr>
            <a:grpSpLocks/>
          </p:cNvGrpSpPr>
          <p:nvPr/>
        </p:nvGrpSpPr>
        <p:grpSpPr bwMode="auto">
          <a:xfrm>
            <a:off x="7802563" y="2047875"/>
            <a:ext cx="965200" cy="782638"/>
            <a:chOff x="611188" y="2276872"/>
            <a:chExt cx="1224508" cy="783738"/>
          </a:xfrm>
        </p:grpSpPr>
        <p:sp>
          <p:nvSpPr>
            <p:cNvPr id="35927" name="Pentagon 34"/>
            <p:cNvSpPr>
              <a:spLocks noChangeArrowheads="1"/>
            </p:cNvSpPr>
            <p:nvPr/>
          </p:nvSpPr>
          <p:spPr bwMode="auto">
            <a:xfrm>
              <a:off x="611188" y="2276872"/>
              <a:ext cx="1224508" cy="783738"/>
            </a:xfrm>
            <a:prstGeom prst="homePlate">
              <a:avLst>
                <a:gd name="adj" fmla="val 4999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35928" name="TextBox 35"/>
            <p:cNvSpPr txBox="1">
              <a:spLocks noChangeArrowheads="1"/>
            </p:cNvSpPr>
            <p:nvPr/>
          </p:nvSpPr>
          <p:spPr bwMode="auto">
            <a:xfrm>
              <a:off x="611188" y="2407131"/>
              <a:ext cx="10804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400" b="0" i="0" u="none" strike="noStrike" kern="1200" cap="none" spc="0" normalizeH="0" baseline="0" noProof="0" smtClean="0">
                  <a:ln>
                    <a:noFill/>
                  </a:ln>
                  <a:solidFill>
                    <a:srgbClr val="000000"/>
                  </a:solidFill>
                  <a:effectLst/>
                  <a:uLnTx/>
                  <a:uFillTx/>
                  <a:latin typeface="Tahoma" pitchFamily="34" charset="0"/>
                  <a:ea typeface="+mn-ea"/>
                  <a:cs typeface="+mn-cs"/>
                </a:rPr>
                <a:t>Life cycle</a:t>
              </a:r>
            </a:p>
          </p:txBody>
        </p:sp>
      </p:grpSp>
      <p:grpSp>
        <p:nvGrpSpPr>
          <p:cNvPr id="61" name="Group 60"/>
          <p:cNvGrpSpPr>
            <a:grpSpLocks/>
          </p:cNvGrpSpPr>
          <p:nvPr/>
        </p:nvGrpSpPr>
        <p:grpSpPr bwMode="auto">
          <a:xfrm>
            <a:off x="966788" y="2773363"/>
            <a:ext cx="7800975" cy="1695450"/>
            <a:chOff x="966610" y="2773199"/>
            <a:chExt cx="7801591" cy="1694938"/>
          </a:xfrm>
        </p:grpSpPr>
        <p:grpSp>
          <p:nvGrpSpPr>
            <p:cNvPr id="35906" name="Group 11"/>
            <p:cNvGrpSpPr>
              <a:grpSpLocks/>
            </p:cNvGrpSpPr>
            <p:nvPr/>
          </p:nvGrpSpPr>
          <p:grpSpPr bwMode="auto">
            <a:xfrm>
              <a:off x="966610" y="2773199"/>
              <a:ext cx="864096" cy="764319"/>
              <a:chOff x="966610" y="2773199"/>
              <a:chExt cx="864096" cy="764319"/>
            </a:xfrm>
          </p:grpSpPr>
          <p:cxnSp>
            <p:nvCxnSpPr>
              <p:cNvPr id="35925" name="Straight Connector 6"/>
              <p:cNvCxnSpPr>
                <a:cxnSpLocks noChangeShapeType="1"/>
              </p:cNvCxnSpPr>
              <p:nvPr/>
            </p:nvCxnSpPr>
            <p:spPr bwMode="auto">
              <a:xfrm>
                <a:off x="1398658" y="2773199"/>
                <a:ext cx="0" cy="48732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926" name="TextBox 7"/>
              <p:cNvSpPr txBox="1">
                <a:spLocks noChangeArrowheads="1"/>
              </p:cNvSpPr>
              <p:nvPr/>
            </p:nvSpPr>
            <p:spPr bwMode="auto">
              <a:xfrm>
                <a:off x="966610" y="3260519"/>
                <a:ext cx="864096" cy="27699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200" b="0" i="0" u="none" strike="noStrike" kern="1200" cap="none" spc="0" normalizeH="0" baseline="0" noProof="0" smtClean="0">
                    <a:ln>
                      <a:noFill/>
                    </a:ln>
                    <a:solidFill>
                      <a:srgbClr val="000000"/>
                    </a:solidFill>
                    <a:effectLst/>
                    <a:uLnTx/>
                    <a:uFillTx/>
                    <a:latin typeface="Tahoma" pitchFamily="34" charset="0"/>
                    <a:ea typeface="+mn-ea"/>
                    <a:cs typeface="+mn-cs"/>
                  </a:rPr>
                  <a:t>Go/no-go</a:t>
                </a:r>
              </a:p>
            </p:txBody>
          </p:sp>
        </p:grpSp>
        <p:grpSp>
          <p:nvGrpSpPr>
            <p:cNvPr id="35907" name="Group 37"/>
            <p:cNvGrpSpPr>
              <a:grpSpLocks/>
            </p:cNvGrpSpPr>
            <p:nvPr/>
          </p:nvGrpSpPr>
          <p:grpSpPr bwMode="auto">
            <a:xfrm>
              <a:off x="3657043" y="2773199"/>
              <a:ext cx="864096" cy="764319"/>
              <a:chOff x="3657043" y="2773199"/>
              <a:chExt cx="864096" cy="764319"/>
            </a:xfrm>
          </p:grpSpPr>
          <p:cxnSp>
            <p:nvCxnSpPr>
              <p:cNvPr id="35923" name="Straight Connector 41"/>
              <p:cNvCxnSpPr>
                <a:cxnSpLocks noChangeShapeType="1"/>
              </p:cNvCxnSpPr>
              <p:nvPr/>
            </p:nvCxnSpPr>
            <p:spPr bwMode="auto">
              <a:xfrm>
                <a:off x="4067944" y="2773199"/>
                <a:ext cx="0" cy="48732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924" name="TextBox 42"/>
              <p:cNvSpPr txBox="1">
                <a:spLocks noChangeArrowheads="1"/>
              </p:cNvSpPr>
              <p:nvPr/>
            </p:nvSpPr>
            <p:spPr bwMode="auto">
              <a:xfrm>
                <a:off x="3657043" y="3260519"/>
                <a:ext cx="864096" cy="27699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200" b="0" i="0" u="none" strike="noStrike" kern="1200" cap="none" spc="0" normalizeH="0" baseline="0" noProof="0" smtClean="0">
                    <a:ln>
                      <a:noFill/>
                    </a:ln>
                    <a:solidFill>
                      <a:srgbClr val="000000"/>
                    </a:solidFill>
                    <a:effectLst/>
                    <a:uLnTx/>
                    <a:uFillTx/>
                    <a:latin typeface="Tahoma" pitchFamily="34" charset="0"/>
                    <a:ea typeface="+mn-ea"/>
                    <a:cs typeface="+mn-cs"/>
                  </a:rPr>
                  <a:t>Go/no-go</a:t>
                </a:r>
              </a:p>
            </p:txBody>
          </p:sp>
        </p:grpSp>
        <p:grpSp>
          <p:nvGrpSpPr>
            <p:cNvPr id="35908" name="Group 38"/>
            <p:cNvGrpSpPr>
              <a:grpSpLocks/>
            </p:cNvGrpSpPr>
            <p:nvPr/>
          </p:nvGrpSpPr>
          <p:grpSpPr bwMode="auto">
            <a:xfrm>
              <a:off x="4946092" y="3703818"/>
              <a:ext cx="864096" cy="764319"/>
              <a:chOff x="4946092" y="3703818"/>
              <a:chExt cx="864096" cy="764319"/>
            </a:xfrm>
          </p:grpSpPr>
          <p:cxnSp>
            <p:nvCxnSpPr>
              <p:cNvPr id="35921" name="Straight Connector 44"/>
              <p:cNvCxnSpPr>
                <a:cxnSpLocks noChangeShapeType="1"/>
              </p:cNvCxnSpPr>
              <p:nvPr/>
            </p:nvCxnSpPr>
            <p:spPr bwMode="auto">
              <a:xfrm>
                <a:off x="5378140" y="3703818"/>
                <a:ext cx="0" cy="48732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922" name="TextBox 45"/>
              <p:cNvSpPr txBox="1">
                <a:spLocks noChangeArrowheads="1"/>
              </p:cNvSpPr>
              <p:nvPr/>
            </p:nvSpPr>
            <p:spPr bwMode="auto">
              <a:xfrm>
                <a:off x="4946092" y="4191138"/>
                <a:ext cx="864096" cy="27699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200" b="0" i="0" u="none" strike="noStrike" kern="1200" cap="none" spc="0" normalizeH="0" baseline="0" noProof="0" smtClean="0">
                    <a:ln>
                      <a:noFill/>
                    </a:ln>
                    <a:solidFill>
                      <a:srgbClr val="000000"/>
                    </a:solidFill>
                    <a:effectLst/>
                    <a:uLnTx/>
                    <a:uFillTx/>
                    <a:latin typeface="Tahoma" pitchFamily="34" charset="0"/>
                    <a:ea typeface="+mn-ea"/>
                    <a:cs typeface="+mn-cs"/>
                  </a:rPr>
                  <a:t>Go/no-go</a:t>
                </a:r>
              </a:p>
            </p:txBody>
          </p:sp>
        </p:grpSp>
        <p:grpSp>
          <p:nvGrpSpPr>
            <p:cNvPr id="35909" name="Group 39"/>
            <p:cNvGrpSpPr>
              <a:grpSpLocks/>
            </p:cNvGrpSpPr>
            <p:nvPr/>
          </p:nvGrpSpPr>
          <p:grpSpPr bwMode="auto">
            <a:xfrm>
              <a:off x="5918632" y="2801000"/>
              <a:ext cx="864096" cy="764319"/>
              <a:chOff x="5918632" y="2801000"/>
              <a:chExt cx="864096" cy="764319"/>
            </a:xfrm>
          </p:grpSpPr>
          <p:cxnSp>
            <p:nvCxnSpPr>
              <p:cNvPr id="35919" name="Straight Connector 47"/>
              <p:cNvCxnSpPr>
                <a:cxnSpLocks noChangeShapeType="1"/>
              </p:cNvCxnSpPr>
              <p:nvPr/>
            </p:nvCxnSpPr>
            <p:spPr bwMode="auto">
              <a:xfrm>
                <a:off x="6350680" y="2801000"/>
                <a:ext cx="0" cy="48732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920" name="TextBox 48"/>
              <p:cNvSpPr txBox="1">
                <a:spLocks noChangeArrowheads="1"/>
              </p:cNvSpPr>
              <p:nvPr/>
            </p:nvSpPr>
            <p:spPr bwMode="auto">
              <a:xfrm>
                <a:off x="5918632" y="3288320"/>
                <a:ext cx="864096" cy="27699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200" b="0" i="0" u="none" strike="noStrike" kern="1200" cap="none" spc="0" normalizeH="0" baseline="0" noProof="0" smtClean="0">
                    <a:ln>
                      <a:noFill/>
                    </a:ln>
                    <a:solidFill>
                      <a:srgbClr val="000000"/>
                    </a:solidFill>
                    <a:effectLst/>
                    <a:uLnTx/>
                    <a:uFillTx/>
                    <a:latin typeface="Tahoma" pitchFamily="34" charset="0"/>
                    <a:ea typeface="+mn-ea"/>
                    <a:cs typeface="+mn-cs"/>
                  </a:rPr>
                  <a:t>Go/no-go</a:t>
                </a:r>
              </a:p>
            </p:txBody>
          </p:sp>
        </p:grpSp>
        <p:grpSp>
          <p:nvGrpSpPr>
            <p:cNvPr id="35910" name="Group 58"/>
            <p:cNvGrpSpPr>
              <a:grpSpLocks/>
            </p:cNvGrpSpPr>
            <p:nvPr/>
          </p:nvGrpSpPr>
          <p:grpSpPr bwMode="auto">
            <a:xfrm>
              <a:off x="6938251" y="2813479"/>
              <a:ext cx="864096" cy="764319"/>
              <a:chOff x="6938251" y="2813479"/>
              <a:chExt cx="864096" cy="764319"/>
            </a:xfrm>
          </p:grpSpPr>
          <p:cxnSp>
            <p:nvCxnSpPr>
              <p:cNvPr id="35917" name="Straight Connector 50"/>
              <p:cNvCxnSpPr>
                <a:cxnSpLocks noChangeShapeType="1"/>
              </p:cNvCxnSpPr>
              <p:nvPr/>
            </p:nvCxnSpPr>
            <p:spPr bwMode="auto">
              <a:xfrm>
                <a:off x="7370299" y="2813479"/>
                <a:ext cx="0" cy="48732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918" name="TextBox 51"/>
              <p:cNvSpPr txBox="1">
                <a:spLocks noChangeArrowheads="1"/>
              </p:cNvSpPr>
              <p:nvPr/>
            </p:nvSpPr>
            <p:spPr bwMode="auto">
              <a:xfrm>
                <a:off x="6938251" y="3300799"/>
                <a:ext cx="864096" cy="27699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200" b="0" i="0" u="none" strike="noStrike" kern="1200" cap="none" spc="0" normalizeH="0" baseline="0" noProof="0" smtClean="0">
                    <a:ln>
                      <a:noFill/>
                    </a:ln>
                    <a:solidFill>
                      <a:srgbClr val="000000"/>
                    </a:solidFill>
                    <a:effectLst/>
                    <a:uLnTx/>
                    <a:uFillTx/>
                    <a:latin typeface="Tahoma" pitchFamily="34" charset="0"/>
                    <a:ea typeface="+mn-ea"/>
                    <a:cs typeface="+mn-cs"/>
                  </a:rPr>
                  <a:t>Go/no-go</a:t>
                </a:r>
              </a:p>
            </p:txBody>
          </p:sp>
        </p:grpSp>
        <p:grpSp>
          <p:nvGrpSpPr>
            <p:cNvPr id="35911" name="Group 59"/>
            <p:cNvGrpSpPr>
              <a:grpSpLocks/>
            </p:cNvGrpSpPr>
            <p:nvPr/>
          </p:nvGrpSpPr>
          <p:grpSpPr bwMode="auto">
            <a:xfrm>
              <a:off x="7904105" y="2819897"/>
              <a:ext cx="864096" cy="764319"/>
              <a:chOff x="7904105" y="2819897"/>
              <a:chExt cx="864096" cy="764319"/>
            </a:xfrm>
          </p:grpSpPr>
          <p:cxnSp>
            <p:nvCxnSpPr>
              <p:cNvPr id="35915" name="Straight Connector 53"/>
              <p:cNvCxnSpPr>
                <a:cxnSpLocks noChangeShapeType="1"/>
              </p:cNvCxnSpPr>
              <p:nvPr/>
            </p:nvCxnSpPr>
            <p:spPr bwMode="auto">
              <a:xfrm>
                <a:off x="8336153" y="2819897"/>
                <a:ext cx="0" cy="48732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916" name="TextBox 54"/>
              <p:cNvSpPr txBox="1">
                <a:spLocks noChangeArrowheads="1"/>
              </p:cNvSpPr>
              <p:nvPr/>
            </p:nvSpPr>
            <p:spPr bwMode="auto">
              <a:xfrm>
                <a:off x="7904105" y="3307217"/>
                <a:ext cx="864096" cy="27699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200" b="0" i="0" u="none" strike="noStrike" kern="1200" cap="none" spc="0" normalizeH="0" baseline="0" noProof="0" smtClean="0">
                    <a:ln>
                      <a:noFill/>
                    </a:ln>
                    <a:solidFill>
                      <a:srgbClr val="000000"/>
                    </a:solidFill>
                    <a:effectLst/>
                    <a:uLnTx/>
                    <a:uFillTx/>
                    <a:latin typeface="Tahoma" pitchFamily="34" charset="0"/>
                    <a:ea typeface="+mn-ea"/>
                    <a:cs typeface="+mn-cs"/>
                  </a:rPr>
                  <a:t>Go/no-go</a:t>
                </a:r>
              </a:p>
            </p:txBody>
          </p:sp>
        </p:grpSp>
        <p:grpSp>
          <p:nvGrpSpPr>
            <p:cNvPr id="35912" name="Group 36"/>
            <p:cNvGrpSpPr>
              <a:grpSpLocks/>
            </p:cNvGrpSpPr>
            <p:nvPr/>
          </p:nvGrpSpPr>
          <p:grpSpPr bwMode="auto">
            <a:xfrm>
              <a:off x="2301431" y="2786126"/>
              <a:ext cx="864096" cy="764319"/>
              <a:chOff x="2301431" y="2786126"/>
              <a:chExt cx="864096" cy="764319"/>
            </a:xfrm>
          </p:grpSpPr>
          <p:cxnSp>
            <p:nvCxnSpPr>
              <p:cNvPr id="35913" name="Straight Connector 56"/>
              <p:cNvCxnSpPr>
                <a:cxnSpLocks noChangeShapeType="1"/>
              </p:cNvCxnSpPr>
              <p:nvPr/>
            </p:nvCxnSpPr>
            <p:spPr bwMode="auto">
              <a:xfrm>
                <a:off x="2733479" y="2786126"/>
                <a:ext cx="0" cy="48732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914" name="TextBox 57"/>
              <p:cNvSpPr txBox="1">
                <a:spLocks noChangeArrowheads="1"/>
              </p:cNvSpPr>
              <p:nvPr/>
            </p:nvSpPr>
            <p:spPr bwMode="auto">
              <a:xfrm>
                <a:off x="2301431" y="3273446"/>
                <a:ext cx="864096" cy="27699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200" b="0" i="0" u="none" strike="noStrike" kern="1200" cap="none" spc="0" normalizeH="0" baseline="0" noProof="0" smtClean="0">
                    <a:ln>
                      <a:noFill/>
                    </a:ln>
                    <a:solidFill>
                      <a:srgbClr val="000000"/>
                    </a:solidFill>
                    <a:effectLst/>
                    <a:uLnTx/>
                    <a:uFillTx/>
                    <a:latin typeface="Tahoma" pitchFamily="34" charset="0"/>
                    <a:ea typeface="+mn-ea"/>
                    <a:cs typeface="+mn-cs"/>
                  </a:rPr>
                  <a:t>Go/no-go</a:t>
                </a:r>
              </a:p>
            </p:txBody>
          </p:sp>
        </p:grpSp>
      </p:grpSp>
      <p:grpSp>
        <p:nvGrpSpPr>
          <p:cNvPr id="69" name="Group 68"/>
          <p:cNvGrpSpPr>
            <a:grpSpLocks/>
          </p:cNvGrpSpPr>
          <p:nvPr/>
        </p:nvGrpSpPr>
        <p:grpSpPr bwMode="auto">
          <a:xfrm>
            <a:off x="960438" y="3536950"/>
            <a:ext cx="7766050" cy="1054100"/>
            <a:chOff x="960500" y="3537518"/>
            <a:chExt cx="7765700" cy="1054012"/>
          </a:xfrm>
        </p:grpSpPr>
        <p:grpSp>
          <p:nvGrpSpPr>
            <p:cNvPr id="35885" name="Group 67"/>
            <p:cNvGrpSpPr>
              <a:grpSpLocks/>
            </p:cNvGrpSpPr>
            <p:nvPr/>
          </p:nvGrpSpPr>
          <p:grpSpPr bwMode="auto">
            <a:xfrm>
              <a:off x="960500" y="3547788"/>
              <a:ext cx="780095" cy="123393"/>
              <a:chOff x="960500" y="3547788"/>
              <a:chExt cx="780095" cy="123393"/>
            </a:xfrm>
          </p:grpSpPr>
          <p:cxnSp>
            <p:nvCxnSpPr>
              <p:cNvPr id="35904" name="Elbow Connector 94"/>
              <p:cNvCxnSpPr>
                <a:cxnSpLocks noChangeShapeType="1"/>
              </p:cNvCxnSpPr>
              <p:nvPr/>
            </p:nvCxnSpPr>
            <p:spPr bwMode="auto">
              <a:xfrm>
                <a:off x="1452563" y="3547789"/>
                <a:ext cx="288032" cy="123392"/>
              </a:xfrm>
              <a:prstGeom prst="bentConnector3">
                <a:avLst>
                  <a:gd name="adj1" fmla="val -796"/>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905" name="Elbow Connector 95"/>
              <p:cNvCxnSpPr>
                <a:cxnSpLocks noChangeShapeType="1"/>
              </p:cNvCxnSpPr>
              <p:nvPr/>
            </p:nvCxnSpPr>
            <p:spPr bwMode="auto">
              <a:xfrm rot="10800000" flipV="1">
                <a:off x="960500" y="3547788"/>
                <a:ext cx="318328" cy="123393"/>
              </a:xfrm>
              <a:prstGeom prst="bentConnector3">
                <a:avLst>
                  <a:gd name="adj1" fmla="val -556"/>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886" name="Group 122"/>
            <p:cNvGrpSpPr>
              <a:grpSpLocks/>
            </p:cNvGrpSpPr>
            <p:nvPr/>
          </p:nvGrpSpPr>
          <p:grpSpPr bwMode="auto">
            <a:xfrm>
              <a:off x="2327551" y="3547787"/>
              <a:ext cx="780095" cy="123393"/>
              <a:chOff x="960500" y="3547788"/>
              <a:chExt cx="780095" cy="123393"/>
            </a:xfrm>
          </p:grpSpPr>
          <p:cxnSp>
            <p:nvCxnSpPr>
              <p:cNvPr id="35902" name="Elbow Connector 123"/>
              <p:cNvCxnSpPr>
                <a:cxnSpLocks noChangeShapeType="1"/>
              </p:cNvCxnSpPr>
              <p:nvPr/>
            </p:nvCxnSpPr>
            <p:spPr bwMode="auto">
              <a:xfrm>
                <a:off x="1452563" y="3547789"/>
                <a:ext cx="288032" cy="123392"/>
              </a:xfrm>
              <a:prstGeom prst="bentConnector3">
                <a:avLst>
                  <a:gd name="adj1" fmla="val -796"/>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903" name="Elbow Connector 124"/>
              <p:cNvCxnSpPr>
                <a:cxnSpLocks noChangeShapeType="1"/>
              </p:cNvCxnSpPr>
              <p:nvPr/>
            </p:nvCxnSpPr>
            <p:spPr bwMode="auto">
              <a:xfrm rot="10800000" flipV="1">
                <a:off x="960500" y="3547788"/>
                <a:ext cx="318328" cy="123393"/>
              </a:xfrm>
              <a:prstGeom prst="bentConnector3">
                <a:avLst>
                  <a:gd name="adj1" fmla="val -556"/>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887" name="Group 125"/>
            <p:cNvGrpSpPr>
              <a:grpSpLocks/>
            </p:cNvGrpSpPr>
            <p:nvPr/>
          </p:nvGrpSpPr>
          <p:grpSpPr bwMode="auto">
            <a:xfrm>
              <a:off x="3657043" y="3537518"/>
              <a:ext cx="780095" cy="123393"/>
              <a:chOff x="960500" y="3547788"/>
              <a:chExt cx="780095" cy="123393"/>
            </a:xfrm>
          </p:grpSpPr>
          <p:cxnSp>
            <p:nvCxnSpPr>
              <p:cNvPr id="35900" name="Elbow Connector 126"/>
              <p:cNvCxnSpPr>
                <a:cxnSpLocks noChangeShapeType="1"/>
              </p:cNvCxnSpPr>
              <p:nvPr/>
            </p:nvCxnSpPr>
            <p:spPr bwMode="auto">
              <a:xfrm>
                <a:off x="1452563" y="3547789"/>
                <a:ext cx="288032" cy="123392"/>
              </a:xfrm>
              <a:prstGeom prst="bentConnector3">
                <a:avLst>
                  <a:gd name="adj1" fmla="val -796"/>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901" name="Elbow Connector 127"/>
              <p:cNvCxnSpPr>
                <a:cxnSpLocks noChangeShapeType="1"/>
              </p:cNvCxnSpPr>
              <p:nvPr/>
            </p:nvCxnSpPr>
            <p:spPr bwMode="auto">
              <a:xfrm rot="10800000" flipV="1">
                <a:off x="960500" y="3547788"/>
                <a:ext cx="318328" cy="123393"/>
              </a:xfrm>
              <a:prstGeom prst="bentConnector3">
                <a:avLst>
                  <a:gd name="adj1" fmla="val -556"/>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888" name="Group 128"/>
            <p:cNvGrpSpPr>
              <a:grpSpLocks/>
            </p:cNvGrpSpPr>
            <p:nvPr/>
          </p:nvGrpSpPr>
          <p:grpSpPr bwMode="auto">
            <a:xfrm>
              <a:off x="4975895" y="4468137"/>
              <a:ext cx="780095" cy="123393"/>
              <a:chOff x="960500" y="3547788"/>
              <a:chExt cx="780095" cy="123393"/>
            </a:xfrm>
          </p:grpSpPr>
          <p:cxnSp>
            <p:nvCxnSpPr>
              <p:cNvPr id="35898" name="Elbow Connector 129"/>
              <p:cNvCxnSpPr>
                <a:cxnSpLocks noChangeShapeType="1"/>
              </p:cNvCxnSpPr>
              <p:nvPr/>
            </p:nvCxnSpPr>
            <p:spPr bwMode="auto">
              <a:xfrm>
                <a:off x="1452563" y="3547789"/>
                <a:ext cx="288032" cy="123392"/>
              </a:xfrm>
              <a:prstGeom prst="bentConnector3">
                <a:avLst>
                  <a:gd name="adj1" fmla="val -796"/>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99" name="Elbow Connector 130"/>
              <p:cNvCxnSpPr>
                <a:cxnSpLocks noChangeShapeType="1"/>
              </p:cNvCxnSpPr>
              <p:nvPr/>
            </p:nvCxnSpPr>
            <p:spPr bwMode="auto">
              <a:xfrm rot="10800000" flipV="1">
                <a:off x="960500" y="3547788"/>
                <a:ext cx="318328" cy="123393"/>
              </a:xfrm>
              <a:prstGeom prst="bentConnector3">
                <a:avLst>
                  <a:gd name="adj1" fmla="val -556"/>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889" name="Group 131"/>
            <p:cNvGrpSpPr>
              <a:grpSpLocks/>
            </p:cNvGrpSpPr>
            <p:nvPr/>
          </p:nvGrpSpPr>
          <p:grpSpPr bwMode="auto">
            <a:xfrm>
              <a:off x="5952145" y="3565319"/>
              <a:ext cx="780095" cy="123393"/>
              <a:chOff x="960500" y="3547788"/>
              <a:chExt cx="780095" cy="123393"/>
            </a:xfrm>
          </p:grpSpPr>
          <p:cxnSp>
            <p:nvCxnSpPr>
              <p:cNvPr id="35896" name="Elbow Connector 132"/>
              <p:cNvCxnSpPr>
                <a:cxnSpLocks noChangeShapeType="1"/>
              </p:cNvCxnSpPr>
              <p:nvPr/>
            </p:nvCxnSpPr>
            <p:spPr bwMode="auto">
              <a:xfrm>
                <a:off x="1452563" y="3547789"/>
                <a:ext cx="288032" cy="123392"/>
              </a:xfrm>
              <a:prstGeom prst="bentConnector3">
                <a:avLst>
                  <a:gd name="adj1" fmla="val -796"/>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97" name="Elbow Connector 133"/>
              <p:cNvCxnSpPr>
                <a:cxnSpLocks noChangeShapeType="1"/>
              </p:cNvCxnSpPr>
              <p:nvPr/>
            </p:nvCxnSpPr>
            <p:spPr bwMode="auto">
              <a:xfrm rot="10800000" flipV="1">
                <a:off x="960500" y="3547788"/>
                <a:ext cx="318328" cy="123393"/>
              </a:xfrm>
              <a:prstGeom prst="bentConnector3">
                <a:avLst>
                  <a:gd name="adj1" fmla="val -556"/>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890" name="Group 134"/>
            <p:cNvGrpSpPr>
              <a:grpSpLocks/>
            </p:cNvGrpSpPr>
            <p:nvPr/>
          </p:nvGrpSpPr>
          <p:grpSpPr bwMode="auto">
            <a:xfrm>
              <a:off x="6977088" y="3577798"/>
              <a:ext cx="780095" cy="123393"/>
              <a:chOff x="960500" y="3547788"/>
              <a:chExt cx="780095" cy="123393"/>
            </a:xfrm>
          </p:grpSpPr>
          <p:cxnSp>
            <p:nvCxnSpPr>
              <p:cNvPr id="35894" name="Elbow Connector 135"/>
              <p:cNvCxnSpPr>
                <a:cxnSpLocks noChangeShapeType="1"/>
              </p:cNvCxnSpPr>
              <p:nvPr/>
            </p:nvCxnSpPr>
            <p:spPr bwMode="auto">
              <a:xfrm>
                <a:off x="1452563" y="3547789"/>
                <a:ext cx="288032" cy="123392"/>
              </a:xfrm>
              <a:prstGeom prst="bentConnector3">
                <a:avLst>
                  <a:gd name="adj1" fmla="val -796"/>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95" name="Elbow Connector 136"/>
              <p:cNvCxnSpPr>
                <a:cxnSpLocks noChangeShapeType="1"/>
              </p:cNvCxnSpPr>
              <p:nvPr/>
            </p:nvCxnSpPr>
            <p:spPr bwMode="auto">
              <a:xfrm rot="10800000" flipV="1">
                <a:off x="960500" y="3547788"/>
                <a:ext cx="318328" cy="123393"/>
              </a:xfrm>
              <a:prstGeom prst="bentConnector3">
                <a:avLst>
                  <a:gd name="adj1" fmla="val -556"/>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891" name="Group 137"/>
            <p:cNvGrpSpPr>
              <a:grpSpLocks/>
            </p:cNvGrpSpPr>
            <p:nvPr/>
          </p:nvGrpSpPr>
          <p:grpSpPr bwMode="auto">
            <a:xfrm>
              <a:off x="7946105" y="3584216"/>
              <a:ext cx="780095" cy="123393"/>
              <a:chOff x="960500" y="3547788"/>
              <a:chExt cx="780095" cy="123393"/>
            </a:xfrm>
          </p:grpSpPr>
          <p:cxnSp>
            <p:nvCxnSpPr>
              <p:cNvPr id="35892" name="Elbow Connector 138"/>
              <p:cNvCxnSpPr>
                <a:cxnSpLocks noChangeShapeType="1"/>
              </p:cNvCxnSpPr>
              <p:nvPr/>
            </p:nvCxnSpPr>
            <p:spPr bwMode="auto">
              <a:xfrm>
                <a:off x="1452563" y="3547789"/>
                <a:ext cx="288032" cy="123392"/>
              </a:xfrm>
              <a:prstGeom prst="bentConnector3">
                <a:avLst>
                  <a:gd name="adj1" fmla="val -796"/>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93" name="Elbow Connector 139"/>
              <p:cNvCxnSpPr>
                <a:cxnSpLocks noChangeShapeType="1"/>
              </p:cNvCxnSpPr>
              <p:nvPr/>
            </p:nvCxnSpPr>
            <p:spPr bwMode="auto">
              <a:xfrm rot="10800000" flipV="1">
                <a:off x="960500" y="3547788"/>
                <a:ext cx="318328" cy="123393"/>
              </a:xfrm>
              <a:prstGeom prst="bentConnector3">
                <a:avLst>
                  <a:gd name="adj1" fmla="val -556"/>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82" name="Group 81"/>
          <p:cNvGrpSpPr>
            <a:grpSpLocks/>
          </p:cNvGrpSpPr>
          <p:nvPr/>
        </p:nvGrpSpPr>
        <p:grpSpPr bwMode="auto">
          <a:xfrm>
            <a:off x="711200" y="371475"/>
            <a:ext cx="8413750" cy="1674813"/>
            <a:chOff x="711709" y="370982"/>
            <a:chExt cx="8412622" cy="1675004"/>
          </a:xfrm>
        </p:grpSpPr>
        <p:grpSp>
          <p:nvGrpSpPr>
            <p:cNvPr id="35864" name="Group 72"/>
            <p:cNvGrpSpPr>
              <a:grpSpLocks/>
            </p:cNvGrpSpPr>
            <p:nvPr/>
          </p:nvGrpSpPr>
          <p:grpSpPr bwMode="auto">
            <a:xfrm>
              <a:off x="3306675" y="1118199"/>
              <a:ext cx="1019062" cy="881885"/>
              <a:chOff x="577517" y="1122164"/>
              <a:chExt cx="1019062" cy="881885"/>
            </a:xfrm>
          </p:grpSpPr>
          <p:sp>
            <p:nvSpPr>
              <p:cNvPr id="35883" name="TextBox 69"/>
              <p:cNvSpPr txBox="1">
                <a:spLocks noChangeArrowheads="1"/>
              </p:cNvSpPr>
              <p:nvPr/>
            </p:nvSpPr>
            <p:spPr bwMode="auto">
              <a:xfrm>
                <a:off x="577517" y="1122164"/>
                <a:ext cx="1019062" cy="64633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200" b="0" i="0" u="none" strike="noStrike" kern="1200" cap="none" spc="0" normalizeH="0" baseline="0" noProof="0" smtClean="0">
                    <a:ln>
                      <a:noFill/>
                    </a:ln>
                    <a:solidFill>
                      <a:srgbClr val="000000"/>
                    </a:solidFill>
                    <a:effectLst/>
                    <a:uLnTx/>
                    <a:uFillTx/>
                    <a:latin typeface="Tahoma" pitchFamily="34" charset="0"/>
                    <a:ea typeface="+mn-ea"/>
                    <a:cs typeface="+mn-cs"/>
                  </a:rPr>
                  <a:t>Market technology information</a:t>
                </a:r>
              </a:p>
            </p:txBody>
          </p:sp>
          <p:cxnSp>
            <p:nvCxnSpPr>
              <p:cNvPr id="35884" name="Straight Arrow Connector 71"/>
              <p:cNvCxnSpPr>
                <a:cxnSpLocks noChangeShapeType="1"/>
              </p:cNvCxnSpPr>
              <p:nvPr/>
            </p:nvCxnSpPr>
            <p:spPr bwMode="auto">
              <a:xfrm>
                <a:off x="966610" y="1768495"/>
                <a:ext cx="120438" cy="235554"/>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865" name="Group 145"/>
            <p:cNvGrpSpPr>
              <a:grpSpLocks/>
            </p:cNvGrpSpPr>
            <p:nvPr/>
          </p:nvGrpSpPr>
          <p:grpSpPr bwMode="auto">
            <a:xfrm>
              <a:off x="2009230" y="1122164"/>
              <a:ext cx="1019062" cy="881885"/>
              <a:chOff x="577517" y="1122164"/>
              <a:chExt cx="1019062" cy="881885"/>
            </a:xfrm>
          </p:grpSpPr>
          <p:sp>
            <p:nvSpPr>
              <p:cNvPr id="35881" name="TextBox 146"/>
              <p:cNvSpPr txBox="1">
                <a:spLocks noChangeArrowheads="1"/>
              </p:cNvSpPr>
              <p:nvPr/>
            </p:nvSpPr>
            <p:spPr bwMode="auto">
              <a:xfrm>
                <a:off x="577517" y="1122164"/>
                <a:ext cx="1019062" cy="64633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200" b="0" i="0" u="none" strike="noStrike" kern="1200" cap="none" spc="0" normalizeH="0" baseline="0" noProof="0" smtClean="0">
                    <a:ln>
                      <a:noFill/>
                    </a:ln>
                    <a:solidFill>
                      <a:srgbClr val="000000"/>
                    </a:solidFill>
                    <a:effectLst/>
                    <a:uLnTx/>
                    <a:uFillTx/>
                    <a:latin typeface="Tahoma" pitchFamily="34" charset="0"/>
                    <a:ea typeface="+mn-ea"/>
                    <a:cs typeface="+mn-cs"/>
                  </a:rPr>
                  <a:t>Market technology information</a:t>
                </a:r>
              </a:p>
            </p:txBody>
          </p:sp>
          <p:cxnSp>
            <p:nvCxnSpPr>
              <p:cNvPr id="35882" name="Straight Arrow Connector 147"/>
              <p:cNvCxnSpPr>
                <a:cxnSpLocks noChangeShapeType="1"/>
              </p:cNvCxnSpPr>
              <p:nvPr/>
            </p:nvCxnSpPr>
            <p:spPr bwMode="auto">
              <a:xfrm>
                <a:off x="966610" y="1768495"/>
                <a:ext cx="120438" cy="235554"/>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866" name="Group 148"/>
            <p:cNvGrpSpPr>
              <a:grpSpLocks/>
            </p:cNvGrpSpPr>
            <p:nvPr/>
          </p:nvGrpSpPr>
          <p:grpSpPr bwMode="auto">
            <a:xfrm>
              <a:off x="711709" y="1118199"/>
              <a:ext cx="1019062" cy="881885"/>
              <a:chOff x="409539" y="813399"/>
              <a:chExt cx="1019062" cy="881885"/>
            </a:xfrm>
          </p:grpSpPr>
          <p:sp>
            <p:nvSpPr>
              <p:cNvPr id="35879" name="TextBox 149"/>
              <p:cNvSpPr txBox="1">
                <a:spLocks noChangeArrowheads="1"/>
              </p:cNvSpPr>
              <p:nvPr/>
            </p:nvSpPr>
            <p:spPr bwMode="auto">
              <a:xfrm>
                <a:off x="409539" y="813399"/>
                <a:ext cx="1019062" cy="64633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200" b="0" i="0" u="none" strike="noStrike" kern="1200" cap="none" spc="0" normalizeH="0" baseline="0" noProof="0" smtClean="0">
                    <a:ln>
                      <a:noFill/>
                    </a:ln>
                    <a:solidFill>
                      <a:srgbClr val="000000"/>
                    </a:solidFill>
                    <a:effectLst/>
                    <a:uLnTx/>
                    <a:uFillTx/>
                    <a:latin typeface="Tahoma" pitchFamily="34" charset="0"/>
                    <a:ea typeface="+mn-ea"/>
                    <a:cs typeface="+mn-cs"/>
                  </a:rPr>
                  <a:t>Market technology information</a:t>
                </a:r>
              </a:p>
            </p:txBody>
          </p:sp>
          <p:cxnSp>
            <p:nvCxnSpPr>
              <p:cNvPr id="35880" name="Straight Arrow Connector 150"/>
              <p:cNvCxnSpPr>
                <a:cxnSpLocks noChangeShapeType="1"/>
              </p:cNvCxnSpPr>
              <p:nvPr/>
            </p:nvCxnSpPr>
            <p:spPr bwMode="auto">
              <a:xfrm>
                <a:off x="882638" y="1486232"/>
                <a:ext cx="91390" cy="209052"/>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867" name="Group 154"/>
            <p:cNvGrpSpPr>
              <a:grpSpLocks/>
            </p:cNvGrpSpPr>
            <p:nvPr/>
          </p:nvGrpSpPr>
          <p:grpSpPr bwMode="auto">
            <a:xfrm>
              <a:off x="5859313" y="1135958"/>
              <a:ext cx="1019062" cy="910028"/>
              <a:chOff x="747965" y="1094021"/>
              <a:chExt cx="1019062" cy="910028"/>
            </a:xfrm>
          </p:grpSpPr>
          <p:sp>
            <p:nvSpPr>
              <p:cNvPr id="35877" name="TextBox 155"/>
              <p:cNvSpPr txBox="1">
                <a:spLocks noChangeArrowheads="1"/>
              </p:cNvSpPr>
              <p:nvPr/>
            </p:nvSpPr>
            <p:spPr bwMode="auto">
              <a:xfrm>
                <a:off x="747965" y="1094021"/>
                <a:ext cx="1019062" cy="64633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200" b="0" i="0" u="none" strike="noStrike" kern="1200" cap="none" spc="0" normalizeH="0" baseline="0" noProof="0" smtClean="0">
                    <a:ln>
                      <a:noFill/>
                    </a:ln>
                    <a:solidFill>
                      <a:srgbClr val="000000"/>
                    </a:solidFill>
                    <a:effectLst/>
                    <a:uLnTx/>
                    <a:uFillTx/>
                    <a:latin typeface="Tahoma" pitchFamily="34" charset="0"/>
                    <a:ea typeface="+mn-ea"/>
                    <a:cs typeface="+mn-cs"/>
                  </a:rPr>
                  <a:t>Market technology information</a:t>
                </a:r>
              </a:p>
            </p:txBody>
          </p:sp>
          <p:cxnSp>
            <p:nvCxnSpPr>
              <p:cNvPr id="35878" name="Straight Arrow Connector 156"/>
              <p:cNvCxnSpPr>
                <a:cxnSpLocks noChangeShapeType="1"/>
              </p:cNvCxnSpPr>
              <p:nvPr/>
            </p:nvCxnSpPr>
            <p:spPr bwMode="auto">
              <a:xfrm flipH="1">
                <a:off x="1087048" y="1749095"/>
                <a:ext cx="245812" cy="254954"/>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868" name="Group 157"/>
            <p:cNvGrpSpPr>
              <a:grpSpLocks/>
            </p:cNvGrpSpPr>
            <p:nvPr/>
          </p:nvGrpSpPr>
          <p:grpSpPr bwMode="auto">
            <a:xfrm>
              <a:off x="6987306" y="1130113"/>
              <a:ext cx="1019062" cy="869971"/>
              <a:chOff x="577517" y="1122164"/>
              <a:chExt cx="1019062" cy="869971"/>
            </a:xfrm>
          </p:grpSpPr>
          <p:sp>
            <p:nvSpPr>
              <p:cNvPr id="35875" name="TextBox 158"/>
              <p:cNvSpPr txBox="1">
                <a:spLocks noChangeArrowheads="1"/>
              </p:cNvSpPr>
              <p:nvPr/>
            </p:nvSpPr>
            <p:spPr bwMode="auto">
              <a:xfrm>
                <a:off x="577517" y="1122164"/>
                <a:ext cx="1019062" cy="64633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200" b="0" i="0" u="none" strike="noStrike" kern="1200" cap="none" spc="0" normalizeH="0" baseline="0" noProof="0" smtClean="0">
                    <a:ln>
                      <a:noFill/>
                    </a:ln>
                    <a:solidFill>
                      <a:srgbClr val="000000"/>
                    </a:solidFill>
                    <a:effectLst/>
                    <a:uLnTx/>
                    <a:uFillTx/>
                    <a:latin typeface="Tahoma" pitchFamily="34" charset="0"/>
                    <a:ea typeface="+mn-ea"/>
                    <a:cs typeface="+mn-cs"/>
                  </a:rPr>
                  <a:t>Market technology information</a:t>
                </a:r>
              </a:p>
            </p:txBody>
          </p:sp>
          <p:cxnSp>
            <p:nvCxnSpPr>
              <p:cNvPr id="35876" name="Straight Arrow Connector 159"/>
              <p:cNvCxnSpPr>
                <a:cxnSpLocks noChangeShapeType="1"/>
              </p:cNvCxnSpPr>
              <p:nvPr/>
            </p:nvCxnSpPr>
            <p:spPr bwMode="auto">
              <a:xfrm flipH="1">
                <a:off x="807669" y="1768495"/>
                <a:ext cx="158941" cy="22364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869" name="Group 160"/>
            <p:cNvGrpSpPr>
              <a:grpSpLocks/>
            </p:cNvGrpSpPr>
            <p:nvPr/>
          </p:nvGrpSpPr>
          <p:grpSpPr bwMode="auto">
            <a:xfrm>
              <a:off x="8105269" y="1144701"/>
              <a:ext cx="1019062" cy="869938"/>
              <a:chOff x="577517" y="1122164"/>
              <a:chExt cx="1019062" cy="869938"/>
            </a:xfrm>
          </p:grpSpPr>
          <p:sp>
            <p:nvSpPr>
              <p:cNvPr id="35873" name="TextBox 161"/>
              <p:cNvSpPr txBox="1">
                <a:spLocks noChangeArrowheads="1"/>
              </p:cNvSpPr>
              <p:nvPr/>
            </p:nvSpPr>
            <p:spPr bwMode="auto">
              <a:xfrm>
                <a:off x="577517" y="1122164"/>
                <a:ext cx="1019062" cy="64633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200" b="0" i="0" u="none" strike="noStrike" kern="1200" cap="none" spc="0" normalizeH="0" baseline="0" noProof="0" smtClean="0">
                    <a:ln>
                      <a:noFill/>
                    </a:ln>
                    <a:solidFill>
                      <a:srgbClr val="000000"/>
                    </a:solidFill>
                    <a:effectLst/>
                    <a:uLnTx/>
                    <a:uFillTx/>
                    <a:latin typeface="Tahoma" pitchFamily="34" charset="0"/>
                    <a:ea typeface="+mn-ea"/>
                    <a:cs typeface="+mn-cs"/>
                  </a:rPr>
                  <a:t>Market technology information</a:t>
                </a:r>
              </a:p>
            </p:txBody>
          </p:sp>
          <p:cxnSp>
            <p:nvCxnSpPr>
              <p:cNvPr id="35874" name="Straight Arrow Connector 162"/>
              <p:cNvCxnSpPr>
                <a:cxnSpLocks noChangeShapeType="1"/>
              </p:cNvCxnSpPr>
              <p:nvPr/>
            </p:nvCxnSpPr>
            <p:spPr bwMode="auto">
              <a:xfrm flipH="1">
                <a:off x="700724" y="1768495"/>
                <a:ext cx="265886" cy="223607"/>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870" name="Group 151"/>
            <p:cNvGrpSpPr>
              <a:grpSpLocks/>
            </p:cNvGrpSpPr>
            <p:nvPr/>
          </p:nvGrpSpPr>
          <p:grpSpPr bwMode="auto">
            <a:xfrm>
              <a:off x="5378141" y="370982"/>
              <a:ext cx="1456826" cy="779526"/>
              <a:chOff x="277626" y="1185912"/>
              <a:chExt cx="1456826" cy="779526"/>
            </a:xfrm>
          </p:grpSpPr>
          <p:cxnSp>
            <p:nvCxnSpPr>
              <p:cNvPr id="35871" name="Straight Arrow Connector 153"/>
              <p:cNvCxnSpPr>
                <a:cxnSpLocks noChangeShapeType="1"/>
              </p:cNvCxnSpPr>
              <p:nvPr/>
            </p:nvCxnSpPr>
            <p:spPr bwMode="auto">
              <a:xfrm flipH="1">
                <a:off x="277626" y="1832243"/>
                <a:ext cx="437764" cy="133195"/>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872" name="TextBox 152"/>
              <p:cNvSpPr txBox="1">
                <a:spLocks noChangeArrowheads="1"/>
              </p:cNvSpPr>
              <p:nvPr/>
            </p:nvSpPr>
            <p:spPr bwMode="auto">
              <a:xfrm>
                <a:off x="715390" y="1185912"/>
                <a:ext cx="1019062" cy="64633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200" b="0" i="0" u="none" strike="noStrike" kern="1200" cap="none" spc="0" normalizeH="0" baseline="0" noProof="0" smtClean="0">
                    <a:ln>
                      <a:noFill/>
                    </a:ln>
                    <a:solidFill>
                      <a:srgbClr val="000000"/>
                    </a:solidFill>
                    <a:effectLst/>
                    <a:uLnTx/>
                    <a:uFillTx/>
                    <a:latin typeface="Tahoma" pitchFamily="34" charset="0"/>
                    <a:ea typeface="+mn-ea"/>
                    <a:cs typeface="+mn-cs"/>
                  </a:rPr>
                  <a:t>Market technology information</a:t>
                </a:r>
              </a:p>
            </p:txBody>
          </p:sp>
        </p:grpSp>
      </p:grpSp>
      <p:graphicFrame>
        <p:nvGraphicFramePr>
          <p:cNvPr id="99" name="Table 98"/>
          <p:cNvGraphicFramePr>
            <a:graphicFrameLocks noGrp="1"/>
          </p:cNvGraphicFramePr>
          <p:nvPr>
            <p:extLst>
              <p:ext uri="{D42A27DB-BD31-4B8C-83A1-F6EECF244321}">
                <p14:modId xmlns:p14="http://schemas.microsoft.com/office/powerpoint/2010/main" val="2532162838"/>
              </p:ext>
            </p:extLst>
          </p:nvPr>
        </p:nvGraphicFramePr>
        <p:xfrm>
          <a:off x="174383" y="5664518"/>
          <a:ext cx="8748973" cy="370840"/>
        </p:xfrm>
        <a:graphic>
          <a:graphicData uri="http://schemas.openxmlformats.org/drawingml/2006/table">
            <a:tbl>
              <a:tblPr firstRow="1" bandRow="1"/>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282177">
                  <a:extLst>
                    <a:ext uri="{9D8B030D-6E8A-4147-A177-3AD203B41FA5}">
                      <a16:colId xmlns:a16="http://schemas.microsoft.com/office/drawing/2014/main" val="20004"/>
                    </a:ext>
                  </a:extLst>
                </a:gridCol>
                <a:gridCol w="2023595">
                  <a:extLst>
                    <a:ext uri="{9D8B030D-6E8A-4147-A177-3AD203B41FA5}">
                      <a16:colId xmlns:a16="http://schemas.microsoft.com/office/drawing/2014/main" val="20005"/>
                    </a:ext>
                  </a:extLst>
                </a:gridCol>
                <a:gridCol w="1672090">
                  <a:extLst>
                    <a:ext uri="{9D8B030D-6E8A-4147-A177-3AD203B41FA5}">
                      <a16:colId xmlns:a16="http://schemas.microsoft.com/office/drawing/2014/main" val="1248867459"/>
                    </a:ext>
                  </a:extLst>
                </a:gridCol>
              </a:tblGrid>
              <a:tr h="370840">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1 Topic</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2  Levels</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3 Learning goals</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t>4 Schedule</a:t>
                      </a:r>
                      <a:endParaRPr lang="en-US"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5 innovation</a:t>
                      </a:r>
                      <a:r>
                        <a:rPr lang="en-US" sz="1400" baseline="0" dirty="0" smtClean="0">
                          <a:solidFill>
                            <a:schemeClr val="bg1"/>
                          </a:solidFill>
                        </a:rPr>
                        <a:t> project</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rgbClr val="FF0000"/>
                          </a:solidFill>
                        </a:rPr>
                        <a:t>6 Project phases</a:t>
                      </a:r>
                      <a:endParaRPr lang="en-US" sz="1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809858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anim calcmode="lin" valueType="num">
                                      <p:cBhvr>
                                        <p:cTn id="29" dur="1000" fill="hold"/>
                                        <p:tgtEl>
                                          <p:spTgt spid="22"/>
                                        </p:tgtEl>
                                        <p:attrNameLst>
                                          <p:attrName>ppt_x</p:attrName>
                                        </p:attrNameLst>
                                      </p:cBhvr>
                                      <p:tavLst>
                                        <p:tav tm="0">
                                          <p:val>
                                            <p:strVal val="#ppt_x"/>
                                          </p:val>
                                        </p:tav>
                                        <p:tav tm="100000">
                                          <p:val>
                                            <p:strVal val="#ppt_x"/>
                                          </p:val>
                                        </p:tav>
                                      </p:tavLst>
                                    </p:anim>
                                    <p:anim calcmode="lin" valueType="num">
                                      <p:cBhvr>
                                        <p:cTn id="3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1000"/>
                                        <p:tgtEl>
                                          <p:spTgt spid="19"/>
                                        </p:tgtEl>
                                      </p:cBhvr>
                                    </p:animEffect>
                                    <p:anim calcmode="lin" valueType="num">
                                      <p:cBhvr>
                                        <p:cTn id="36" dur="1000" fill="hold"/>
                                        <p:tgtEl>
                                          <p:spTgt spid="19"/>
                                        </p:tgtEl>
                                        <p:attrNameLst>
                                          <p:attrName>ppt_x</p:attrName>
                                        </p:attrNameLst>
                                      </p:cBhvr>
                                      <p:tavLst>
                                        <p:tav tm="0">
                                          <p:val>
                                            <p:strVal val="#ppt_x"/>
                                          </p:val>
                                        </p:tav>
                                        <p:tav tm="100000">
                                          <p:val>
                                            <p:strVal val="#ppt_x"/>
                                          </p:val>
                                        </p:tav>
                                      </p:tavLst>
                                    </p:anim>
                                    <p:anim calcmode="lin" valueType="num">
                                      <p:cBhvr>
                                        <p:cTn id="3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1000"/>
                                        <p:tgtEl>
                                          <p:spTgt spid="25"/>
                                        </p:tgtEl>
                                      </p:cBhvr>
                                    </p:animEffect>
                                    <p:anim calcmode="lin" valueType="num">
                                      <p:cBhvr>
                                        <p:cTn id="43" dur="1000" fill="hold"/>
                                        <p:tgtEl>
                                          <p:spTgt spid="25"/>
                                        </p:tgtEl>
                                        <p:attrNameLst>
                                          <p:attrName>ppt_x</p:attrName>
                                        </p:attrNameLst>
                                      </p:cBhvr>
                                      <p:tavLst>
                                        <p:tav tm="0">
                                          <p:val>
                                            <p:strVal val="#ppt_x"/>
                                          </p:val>
                                        </p:tav>
                                        <p:tav tm="100000">
                                          <p:val>
                                            <p:strVal val="#ppt_x"/>
                                          </p:val>
                                        </p:tav>
                                      </p:tavLst>
                                    </p:anim>
                                    <p:anim calcmode="lin" valueType="num">
                                      <p:cBhvr>
                                        <p:cTn id="4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2"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1000"/>
                                        <p:tgtEl>
                                          <p:spTgt spid="28"/>
                                        </p:tgtEl>
                                      </p:cBhvr>
                                    </p:animEffect>
                                    <p:anim calcmode="lin" valueType="num">
                                      <p:cBhvr>
                                        <p:cTn id="50" dur="1000" fill="hold"/>
                                        <p:tgtEl>
                                          <p:spTgt spid="28"/>
                                        </p:tgtEl>
                                        <p:attrNameLst>
                                          <p:attrName>ppt_x</p:attrName>
                                        </p:attrNameLst>
                                      </p:cBhvr>
                                      <p:tavLst>
                                        <p:tav tm="0">
                                          <p:val>
                                            <p:strVal val="#ppt_x"/>
                                          </p:val>
                                        </p:tav>
                                        <p:tav tm="100000">
                                          <p:val>
                                            <p:strVal val="#ppt_x"/>
                                          </p:val>
                                        </p:tav>
                                      </p:tavLst>
                                    </p:anim>
                                    <p:anim calcmode="lin" valueType="num">
                                      <p:cBhvr>
                                        <p:cTn id="5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42" presetClass="entr" presetSubtype="0" fill="hold"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1000"/>
                                        <p:tgtEl>
                                          <p:spTgt spid="31"/>
                                        </p:tgtEl>
                                      </p:cBhvr>
                                    </p:animEffect>
                                    <p:anim calcmode="lin" valueType="num">
                                      <p:cBhvr>
                                        <p:cTn id="57" dur="1000" fill="hold"/>
                                        <p:tgtEl>
                                          <p:spTgt spid="31"/>
                                        </p:tgtEl>
                                        <p:attrNameLst>
                                          <p:attrName>ppt_x</p:attrName>
                                        </p:attrNameLst>
                                      </p:cBhvr>
                                      <p:tavLst>
                                        <p:tav tm="0">
                                          <p:val>
                                            <p:strVal val="#ppt_x"/>
                                          </p:val>
                                        </p:tav>
                                        <p:tav tm="100000">
                                          <p:val>
                                            <p:strVal val="#ppt_x"/>
                                          </p:val>
                                        </p:tav>
                                      </p:tavLst>
                                    </p:anim>
                                    <p:anim calcmode="lin" valueType="num">
                                      <p:cBhvr>
                                        <p:cTn id="58"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42" presetClass="entr" presetSubtype="0" fill="hold" nodeType="click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1000"/>
                                        <p:tgtEl>
                                          <p:spTgt spid="34"/>
                                        </p:tgtEl>
                                      </p:cBhvr>
                                    </p:animEffect>
                                    <p:anim calcmode="lin" valueType="num">
                                      <p:cBhvr>
                                        <p:cTn id="64" dur="1000" fill="hold"/>
                                        <p:tgtEl>
                                          <p:spTgt spid="34"/>
                                        </p:tgtEl>
                                        <p:attrNameLst>
                                          <p:attrName>ppt_x</p:attrName>
                                        </p:attrNameLst>
                                      </p:cBhvr>
                                      <p:tavLst>
                                        <p:tav tm="0">
                                          <p:val>
                                            <p:strVal val="#ppt_x"/>
                                          </p:val>
                                        </p:tav>
                                        <p:tav tm="100000">
                                          <p:val>
                                            <p:strVal val="#ppt_x"/>
                                          </p:val>
                                        </p:tav>
                                      </p:tavLst>
                                    </p:anim>
                                    <p:anim calcmode="lin" valueType="num">
                                      <p:cBhvr>
                                        <p:cTn id="6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42" presetClass="entr" presetSubtype="0" fill="hold" nodeType="click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1000"/>
                                        <p:tgtEl>
                                          <p:spTgt spid="61"/>
                                        </p:tgtEl>
                                      </p:cBhvr>
                                    </p:animEffect>
                                    <p:anim calcmode="lin" valueType="num">
                                      <p:cBhvr>
                                        <p:cTn id="71" dur="1000" fill="hold"/>
                                        <p:tgtEl>
                                          <p:spTgt spid="61"/>
                                        </p:tgtEl>
                                        <p:attrNameLst>
                                          <p:attrName>ppt_x</p:attrName>
                                        </p:attrNameLst>
                                      </p:cBhvr>
                                      <p:tavLst>
                                        <p:tav tm="0">
                                          <p:val>
                                            <p:strVal val="#ppt_x"/>
                                          </p:val>
                                        </p:tav>
                                        <p:tav tm="100000">
                                          <p:val>
                                            <p:strVal val="#ppt_x"/>
                                          </p:val>
                                        </p:tav>
                                      </p:tavLst>
                                    </p:anim>
                                    <p:anim calcmode="lin" valueType="num">
                                      <p:cBhvr>
                                        <p:cTn id="72"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42" presetClass="entr" presetSubtype="0" fill="hold" nodeType="clickEffect">
                                  <p:stCondLst>
                                    <p:cond delay="0"/>
                                  </p:stCondLst>
                                  <p:childTnLst>
                                    <p:set>
                                      <p:cBhvr>
                                        <p:cTn id="76" dur="1" fill="hold">
                                          <p:stCondLst>
                                            <p:cond delay="0"/>
                                          </p:stCondLst>
                                        </p:cTn>
                                        <p:tgtEl>
                                          <p:spTgt spid="69"/>
                                        </p:tgtEl>
                                        <p:attrNameLst>
                                          <p:attrName>style.visibility</p:attrName>
                                        </p:attrNameLst>
                                      </p:cBhvr>
                                      <p:to>
                                        <p:strVal val="visible"/>
                                      </p:to>
                                    </p:set>
                                    <p:animEffect transition="in" filter="fade">
                                      <p:cBhvr>
                                        <p:cTn id="77" dur="1000"/>
                                        <p:tgtEl>
                                          <p:spTgt spid="69"/>
                                        </p:tgtEl>
                                      </p:cBhvr>
                                    </p:animEffect>
                                    <p:anim calcmode="lin" valueType="num">
                                      <p:cBhvr>
                                        <p:cTn id="78" dur="1000" fill="hold"/>
                                        <p:tgtEl>
                                          <p:spTgt spid="69"/>
                                        </p:tgtEl>
                                        <p:attrNameLst>
                                          <p:attrName>ppt_x</p:attrName>
                                        </p:attrNameLst>
                                      </p:cBhvr>
                                      <p:tavLst>
                                        <p:tav tm="0">
                                          <p:val>
                                            <p:strVal val="#ppt_x"/>
                                          </p:val>
                                        </p:tav>
                                        <p:tav tm="100000">
                                          <p:val>
                                            <p:strVal val="#ppt_x"/>
                                          </p:val>
                                        </p:tav>
                                      </p:tavLst>
                                    </p:anim>
                                    <p:anim calcmode="lin" valueType="num">
                                      <p:cBhvr>
                                        <p:cTn id="79"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42" presetClass="entr" presetSubtype="0" fill="hold" nodeType="clickEffect">
                                  <p:stCondLst>
                                    <p:cond delay="0"/>
                                  </p:stCondLst>
                                  <p:childTnLst>
                                    <p:set>
                                      <p:cBhvr>
                                        <p:cTn id="83" dur="1" fill="hold">
                                          <p:stCondLst>
                                            <p:cond delay="0"/>
                                          </p:stCondLst>
                                        </p:cTn>
                                        <p:tgtEl>
                                          <p:spTgt spid="82"/>
                                        </p:tgtEl>
                                        <p:attrNameLst>
                                          <p:attrName>style.visibility</p:attrName>
                                        </p:attrNameLst>
                                      </p:cBhvr>
                                      <p:to>
                                        <p:strVal val="visible"/>
                                      </p:to>
                                    </p:set>
                                    <p:animEffect transition="in" filter="fade">
                                      <p:cBhvr>
                                        <p:cTn id="84" dur="1000"/>
                                        <p:tgtEl>
                                          <p:spTgt spid="82"/>
                                        </p:tgtEl>
                                      </p:cBhvr>
                                    </p:animEffect>
                                    <p:anim calcmode="lin" valueType="num">
                                      <p:cBhvr>
                                        <p:cTn id="85" dur="1000" fill="hold"/>
                                        <p:tgtEl>
                                          <p:spTgt spid="82"/>
                                        </p:tgtEl>
                                        <p:attrNameLst>
                                          <p:attrName>ppt_x</p:attrName>
                                        </p:attrNameLst>
                                      </p:cBhvr>
                                      <p:tavLst>
                                        <p:tav tm="0">
                                          <p:val>
                                            <p:strVal val="#ppt_x"/>
                                          </p:val>
                                        </p:tav>
                                        <p:tav tm="100000">
                                          <p:val>
                                            <p:strVal val="#ppt_x"/>
                                          </p:val>
                                        </p:tav>
                                      </p:tavLst>
                                    </p:anim>
                                    <p:anim calcmode="lin" valueType="num">
                                      <p:cBhvr>
                                        <p:cTn id="86"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Text Box 4"/>
          <p:cNvSpPr txBox="1">
            <a:spLocks noChangeArrowheads="1"/>
          </p:cNvSpPr>
          <p:nvPr/>
        </p:nvSpPr>
        <p:spPr bwMode="auto">
          <a:xfrm>
            <a:off x="517525" y="-57150"/>
            <a:ext cx="9144000" cy="272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Project aspects of the </a:t>
            </a:r>
            <a:r>
              <a:rPr kumimoji="0" 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innovation</a:t>
            </a:r>
            <a:r>
              <a:rPr kumimoji="0" lang="nl-NL" sz="2400" b="0" i="1" u="none" strike="noStrike" kern="1200" cap="none" spc="0" normalizeH="0" baseline="0" noProof="0" dirty="0" smtClean="0">
                <a:ln>
                  <a:noFill/>
                </a:ln>
                <a:solidFill>
                  <a:srgbClr val="168CD1"/>
                </a:solidFill>
                <a:effectLst/>
                <a:uLnTx/>
                <a:uFillTx/>
                <a:latin typeface="Tahoma" pitchFamily="34" charset="0"/>
                <a:ea typeface="+mn-ea"/>
                <a:cs typeface="+mn-cs"/>
              </a:rPr>
              <a:t> </a:t>
            </a:r>
            <a:r>
              <a:rPr kumimoji="0" lang="nl-NL" sz="2400" b="0" i="1" u="none" strike="noStrike" kern="1200" cap="none" spc="0" normalizeH="0" baseline="0" noProof="0" dirty="0" err="1" smtClean="0">
                <a:ln>
                  <a:noFill/>
                </a:ln>
                <a:solidFill>
                  <a:srgbClr val="168CD1"/>
                </a:solidFill>
                <a:effectLst/>
                <a:uLnTx/>
                <a:uFillTx/>
                <a:latin typeface="Tahoma" pitchFamily="34" charset="0"/>
                <a:ea typeface="+mn-ea"/>
                <a:cs typeface="+mn-cs"/>
              </a:rPr>
              <a:t>process</a:t>
            </a:r>
            <a:endParaRPr kumimoji="0" lang="nl-NL" sz="2400" b="1" i="0" u="none" strike="noStrike" kern="1200" cap="none" spc="0" normalizeH="0" baseline="0" noProof="0" dirty="0" smtClean="0">
              <a:ln>
                <a:noFill/>
              </a:ln>
              <a:solidFill>
                <a:srgbClr val="FF0000"/>
              </a:solidFill>
              <a:effectLst/>
              <a:uLnTx/>
              <a:uFillTx/>
              <a:latin typeface="Tahoma" pitchFamily="34" charset="0"/>
              <a:ea typeface="+mn-ea"/>
              <a:cs typeface="+mn-cs"/>
            </a:endParaRPr>
          </a:p>
          <a:p>
            <a:pPr lvl="0">
              <a:spcBef>
                <a:spcPct val="50000"/>
              </a:spcBef>
              <a:defRPr/>
            </a:pPr>
            <a:r>
              <a:rPr lang="nl-NL" b="1" dirty="0" err="1" smtClean="0">
                <a:solidFill>
                  <a:srgbClr val="FF0000"/>
                </a:solidFill>
                <a:latin typeface="Arial" pitchFamily="34" charset="0"/>
              </a:rPr>
              <a:t>Typical</a:t>
            </a:r>
            <a:r>
              <a:rPr lang="nl-NL" b="1" dirty="0" smtClean="0">
                <a:solidFill>
                  <a:srgbClr val="FF0000"/>
                </a:solidFill>
                <a:latin typeface="Arial" pitchFamily="34" charset="0"/>
              </a:rPr>
              <a:t> </a:t>
            </a:r>
            <a:r>
              <a:rPr lang="nl-NL" b="1" dirty="0" err="1">
                <a:solidFill>
                  <a:srgbClr val="FF0000"/>
                </a:solidFill>
                <a:latin typeface="Arial" pitchFamily="34" charset="0"/>
              </a:rPr>
              <a:t>phases</a:t>
            </a:r>
            <a:r>
              <a:rPr lang="nl-NL" b="1" dirty="0">
                <a:solidFill>
                  <a:srgbClr val="FF0000"/>
                </a:solidFill>
                <a:latin typeface="Arial" pitchFamily="34" charset="0"/>
              </a:rPr>
              <a:t> in </a:t>
            </a:r>
            <a:r>
              <a:rPr lang="nl-NL" b="1" dirty="0" err="1">
                <a:solidFill>
                  <a:srgbClr val="FF0000"/>
                </a:solidFill>
                <a:latin typeface="Arial" pitchFamily="34" charset="0"/>
              </a:rPr>
              <a:t>the</a:t>
            </a:r>
            <a:r>
              <a:rPr lang="nl-NL" b="1" dirty="0">
                <a:solidFill>
                  <a:srgbClr val="FF0000"/>
                </a:solidFill>
                <a:latin typeface="Arial" pitchFamily="34" charset="0"/>
              </a:rPr>
              <a:t> </a:t>
            </a:r>
            <a:r>
              <a:rPr lang="nl-NL" b="1" dirty="0" err="1">
                <a:solidFill>
                  <a:srgbClr val="FF0000"/>
                </a:solidFill>
                <a:latin typeface="Arial" pitchFamily="34" charset="0"/>
              </a:rPr>
              <a:t>process</a:t>
            </a:r>
            <a:r>
              <a:rPr lang="nl-NL" b="1" dirty="0">
                <a:solidFill>
                  <a:srgbClr val="FF0000"/>
                </a:solidFill>
                <a:latin typeface="Arial" pitchFamily="34" charset="0"/>
              </a:rPr>
              <a:t> </a:t>
            </a:r>
            <a:r>
              <a:rPr lang="nl-NL" b="1" dirty="0" smtClean="0">
                <a:solidFill>
                  <a:srgbClr val="FF0000"/>
                </a:solidFill>
                <a:latin typeface="Arial" pitchFamily="34" charset="0"/>
              </a:rPr>
              <a:t>(e)</a:t>
            </a:r>
            <a:endParaRPr lang="nl-NL" b="1" dirty="0">
              <a:solidFill>
                <a:srgbClr val="FF0000"/>
              </a:solidFill>
              <a:latin typeface="Arial" pitchFamily="34" charset="0"/>
            </a:endParaRPr>
          </a:p>
          <a:p>
            <a:pPr marL="285750" marR="0" lvl="0" indent="-285750" algn="l" defTabSz="914400" rtl="0" eaLnBrk="0" fontAlgn="base" latinLnBrk="0" hangingPunct="0">
              <a:lnSpc>
                <a:spcPct val="100000"/>
              </a:lnSpc>
              <a:spcBef>
                <a:spcPct val="50000"/>
              </a:spcBef>
              <a:spcAft>
                <a:spcPct val="0"/>
              </a:spcAft>
              <a:buClrTx/>
              <a:buSzTx/>
              <a:buFont typeface="Arial" panose="020B0604020202020204" pitchFamily="34" charset="0"/>
              <a:buChar char="•"/>
              <a:tabLst/>
              <a:defRPr/>
            </a:pPr>
            <a:endParaRPr kumimoji="0" lang="nl-NL" sz="1800" b="0" i="0" u="none" strike="noStrike" kern="1200" cap="none" spc="0" normalizeH="0" baseline="0" noProof="0" dirty="0" smtClean="0">
              <a:ln>
                <a:noFill/>
              </a:ln>
              <a:solidFill>
                <a:srgbClr val="FF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sz="1800" b="0" i="0" u="none" strike="noStrike" kern="1200" cap="none" spc="0" normalizeH="0" baseline="0" noProof="0" dirty="0" smtClean="0">
              <a:ln>
                <a:noFill/>
              </a:ln>
              <a:solidFill>
                <a:srgbClr val="FF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sz="1800" b="0" i="0" u="none" strike="noStrike" kern="1200" cap="none" spc="0" normalizeH="0" baseline="0" noProof="0" dirty="0" smtClean="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sz="2000" b="0" i="0" u="none" strike="noStrike" kern="1200" cap="none" spc="0" normalizeH="0" baseline="0" noProof="0" dirty="0" smtClean="0">
                <a:ln>
                  <a:noFill/>
                </a:ln>
                <a:solidFill>
                  <a:srgbClr val="000000"/>
                </a:solidFill>
                <a:effectLst/>
                <a:uLnTx/>
                <a:uFillTx/>
                <a:latin typeface="Arial" charset="0"/>
                <a:ea typeface="+mn-ea"/>
                <a:cs typeface="+mn-cs"/>
              </a:rPr>
              <a:t>					</a:t>
            </a:r>
          </a:p>
        </p:txBody>
      </p:sp>
      <p:sp>
        <p:nvSpPr>
          <p:cNvPr id="35843"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F79DE3C-6B9A-43CE-8801-89421C811FEA}" type="slidenum">
              <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35844"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200" b="1"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35845"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graphicFrame>
        <p:nvGraphicFramePr>
          <p:cNvPr id="99" name="Table 98"/>
          <p:cNvGraphicFramePr>
            <a:graphicFrameLocks noGrp="1"/>
          </p:cNvGraphicFramePr>
          <p:nvPr>
            <p:extLst>
              <p:ext uri="{D42A27DB-BD31-4B8C-83A1-F6EECF244321}">
                <p14:modId xmlns:p14="http://schemas.microsoft.com/office/powerpoint/2010/main" val="2532162838"/>
              </p:ext>
            </p:extLst>
          </p:nvPr>
        </p:nvGraphicFramePr>
        <p:xfrm>
          <a:off x="174383" y="5664518"/>
          <a:ext cx="8748973" cy="370840"/>
        </p:xfrm>
        <a:graphic>
          <a:graphicData uri="http://schemas.openxmlformats.org/drawingml/2006/table">
            <a:tbl>
              <a:tblPr firstRow="1" bandRow="1"/>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282177">
                  <a:extLst>
                    <a:ext uri="{9D8B030D-6E8A-4147-A177-3AD203B41FA5}">
                      <a16:colId xmlns:a16="http://schemas.microsoft.com/office/drawing/2014/main" val="20004"/>
                    </a:ext>
                  </a:extLst>
                </a:gridCol>
                <a:gridCol w="2023595">
                  <a:extLst>
                    <a:ext uri="{9D8B030D-6E8A-4147-A177-3AD203B41FA5}">
                      <a16:colId xmlns:a16="http://schemas.microsoft.com/office/drawing/2014/main" val="20005"/>
                    </a:ext>
                  </a:extLst>
                </a:gridCol>
                <a:gridCol w="1672090">
                  <a:extLst>
                    <a:ext uri="{9D8B030D-6E8A-4147-A177-3AD203B41FA5}">
                      <a16:colId xmlns:a16="http://schemas.microsoft.com/office/drawing/2014/main" val="1248867459"/>
                    </a:ext>
                  </a:extLst>
                </a:gridCol>
              </a:tblGrid>
              <a:tr h="370840">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1 Topic</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2  Levels</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3 Learning goals</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t>4 Schedule</a:t>
                      </a:r>
                      <a:endParaRPr lang="en-US"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5 innovation</a:t>
                      </a:r>
                      <a:r>
                        <a:rPr lang="en-US" sz="1400" baseline="0" dirty="0" smtClean="0">
                          <a:solidFill>
                            <a:schemeClr val="bg1"/>
                          </a:solidFill>
                        </a:rPr>
                        <a:t> project</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rgbClr val="FF0000"/>
                          </a:solidFill>
                        </a:rPr>
                        <a:t>6 Project phases</a:t>
                      </a:r>
                      <a:endParaRPr lang="en-US" sz="1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extLst>
                  <a:ext uri="{0D108BD9-81ED-4DB2-BD59-A6C34878D82A}">
                    <a16:rowId xmlns:a16="http://schemas.microsoft.com/office/drawing/2014/main" val="10000"/>
                  </a:ext>
                </a:extLst>
              </a:tr>
            </a:tbl>
          </a:graphicData>
        </a:graphic>
      </p:graphicFrame>
      <p:pic>
        <p:nvPicPr>
          <p:cNvPr id="3" name="Picture 2"/>
          <p:cNvPicPr>
            <a:picLocks noChangeAspect="1"/>
          </p:cNvPicPr>
          <p:nvPr/>
        </p:nvPicPr>
        <p:blipFill>
          <a:blip r:embed="rId3"/>
          <a:stretch>
            <a:fillRect/>
          </a:stretch>
        </p:blipFill>
        <p:spPr>
          <a:xfrm>
            <a:off x="683568" y="1124744"/>
            <a:ext cx="4138393" cy="1315351"/>
          </a:xfrm>
          <a:prstGeom prst="rect">
            <a:avLst/>
          </a:prstGeom>
        </p:spPr>
      </p:pic>
      <p:sp>
        <p:nvSpPr>
          <p:cNvPr id="6" name="TextBox 5"/>
          <p:cNvSpPr txBox="1"/>
          <p:nvPr/>
        </p:nvSpPr>
        <p:spPr>
          <a:xfrm>
            <a:off x="683568" y="2687349"/>
            <a:ext cx="6408712" cy="2554545"/>
          </a:xfrm>
          <a:prstGeom prst="rect">
            <a:avLst/>
          </a:prstGeom>
          <a:noFill/>
        </p:spPr>
        <p:txBody>
          <a:bodyPr wrap="square" rtlCol="0">
            <a:spAutoFit/>
          </a:bodyPr>
          <a:lstStyle/>
          <a:p>
            <a:r>
              <a:rPr lang="en-GB" sz="1600" b="1" dirty="0" smtClean="0">
                <a:solidFill>
                  <a:srgbClr val="0070C0"/>
                </a:solidFill>
                <a:latin typeface="Arial" panose="020B0604020202020204" pitchFamily="34" charset="0"/>
                <a:cs typeface="Arial" panose="020B0604020202020204" pitchFamily="34" charset="0"/>
              </a:rPr>
              <a:t>Why are some activities completed in parallel?</a:t>
            </a:r>
          </a:p>
          <a:p>
            <a:pPr marL="285750" indent="-285750">
              <a:buFont typeface="Arial" panose="020B0604020202020204" pitchFamily="34" charset="0"/>
              <a:buChar char="•"/>
            </a:pPr>
            <a:r>
              <a:rPr lang="en-GB" sz="1400" dirty="0" smtClean="0">
                <a:latin typeface="Arial" panose="020B0604020202020204" pitchFamily="34" charset="0"/>
                <a:cs typeface="Arial" panose="020B0604020202020204" pitchFamily="34" charset="0"/>
              </a:rPr>
              <a:t>Because they only can be completed in combination.</a:t>
            </a:r>
          </a:p>
          <a:p>
            <a:pPr marL="742950" lvl="1" indent="-285750">
              <a:buFont typeface="Arial" panose="020B0604020202020204" pitchFamily="34" charset="0"/>
              <a:buChar char="•"/>
            </a:pPr>
            <a:r>
              <a:rPr lang="en-GB" sz="1400" dirty="0" smtClean="0">
                <a:latin typeface="Arial" panose="020B0604020202020204" pitchFamily="34" charset="0"/>
                <a:cs typeface="Arial" panose="020B0604020202020204" pitchFamily="34" charset="0"/>
              </a:rPr>
              <a:t>Since they are interrelated.</a:t>
            </a:r>
            <a:endParaRPr lang="en-GB" sz="1400" dirty="0">
              <a:latin typeface="Arial" panose="020B0604020202020204" pitchFamily="34" charset="0"/>
              <a:cs typeface="Arial" panose="020B0604020202020204" pitchFamily="34" charset="0"/>
            </a:endParaRPr>
          </a:p>
          <a:p>
            <a:endParaRPr lang="en-GB" sz="1600" dirty="0" smtClean="0">
              <a:latin typeface="Arial" panose="020B0604020202020204" pitchFamily="34" charset="0"/>
              <a:cs typeface="Arial" panose="020B0604020202020204" pitchFamily="34" charset="0"/>
            </a:endParaRPr>
          </a:p>
          <a:p>
            <a:r>
              <a:rPr lang="en-GB" sz="1600" b="1" dirty="0" smtClean="0">
                <a:solidFill>
                  <a:srgbClr val="0070C0"/>
                </a:solidFill>
                <a:latin typeface="Arial" panose="020B0604020202020204" pitchFamily="34" charset="0"/>
                <a:cs typeface="Arial" panose="020B0604020202020204" pitchFamily="34" charset="0"/>
              </a:rPr>
              <a:t>Why are iterations needed?</a:t>
            </a:r>
          </a:p>
          <a:p>
            <a:pPr marL="285750" indent="-285750">
              <a:buFont typeface="Arial" panose="020B0604020202020204" pitchFamily="34" charset="0"/>
              <a:buChar char="•"/>
            </a:pPr>
            <a:r>
              <a:rPr lang="en-GB" sz="1400" dirty="0" smtClean="0">
                <a:latin typeface="Arial" panose="020B0604020202020204" pitchFamily="34" charset="0"/>
                <a:cs typeface="Arial" panose="020B0604020202020204" pitchFamily="34" charset="0"/>
              </a:rPr>
              <a:t>Because there is uncertainty (there is no upfront and exact definition of the innovation that will be developed).</a:t>
            </a:r>
          </a:p>
          <a:p>
            <a:pPr marL="742950" lvl="1" indent="-285750">
              <a:buFont typeface="Arial" panose="020B0604020202020204" pitchFamily="34" charset="0"/>
              <a:buChar char="•"/>
            </a:pPr>
            <a:r>
              <a:rPr lang="en-GB" sz="1400" dirty="0" smtClean="0">
                <a:latin typeface="Arial" panose="020B0604020202020204" pitchFamily="34" charset="0"/>
                <a:cs typeface="Arial" panose="020B0604020202020204" pitchFamily="34" charset="0"/>
              </a:rPr>
              <a:t>In the earlier stages many alternatives are considered and choice are made, and sometimes in turns out that a choice was wrong, so the process needs to be reiterated.</a:t>
            </a:r>
          </a:p>
          <a:p>
            <a:pPr marL="742950" lvl="1" indent="-285750">
              <a:buFont typeface="Arial" panose="020B0604020202020204" pitchFamily="34" charset="0"/>
              <a:buChar char="•"/>
            </a:pPr>
            <a:r>
              <a:rPr lang="en-GB" sz="1400" dirty="0" smtClean="0">
                <a:latin typeface="Arial" panose="020B0604020202020204" pitchFamily="34" charset="0"/>
                <a:cs typeface="Arial" panose="020B0604020202020204" pitchFamily="34" charset="0"/>
              </a:rPr>
              <a:t>In parallel stages, the activities are so much dependent and unknown.</a:t>
            </a:r>
            <a:endParaRPr lang="en-GB"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6150034"/>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0565C283-C9BD-45ED-ABCF-7A253B551419}" type="slidenum">
              <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65539"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200" b="1"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65540"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altLang="nl-NL" sz="2400" b="0"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
        <p:nvSpPr>
          <p:cNvPr id="20485" name="Text Box 4"/>
          <p:cNvSpPr txBox="1">
            <a:spLocks noChangeArrowheads="1"/>
          </p:cNvSpPr>
          <p:nvPr/>
        </p:nvSpPr>
        <p:spPr bwMode="auto">
          <a:xfrm>
            <a:off x="190627" y="404664"/>
            <a:ext cx="8172400" cy="7632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ahoma" pitchFamily="34" charset="0"/>
              </a:defRPr>
            </a:lvl1pPr>
            <a:lvl2pPr marL="914400" indent="-45720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rPr>
              <a:t>Learning goals </a:t>
            </a: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en-US" altLang="nl-NL" sz="2400" b="0" i="0" u="none" strike="noStrike" kern="1200" cap="none" spc="0" normalizeH="0" baseline="0" noProof="0" dirty="0" smtClean="0">
                <a:ln>
                  <a:noFill/>
                </a:ln>
                <a:solidFill>
                  <a:srgbClr val="000000"/>
                </a:solidFill>
                <a:effectLst/>
                <a:uLnTx/>
                <a:uFillTx/>
                <a:latin typeface="Tahoma" pitchFamily="34" charset="0"/>
                <a:ea typeface="+mn-ea"/>
                <a:cs typeface="+mn-cs"/>
              </a:rPr>
              <a:t>After today you should be able to explain .…</a:t>
            </a: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400" b="1" i="0" u="none" strike="noStrike" kern="1200" cap="none" spc="0" normalizeH="0" baseline="0" noProof="0" dirty="0" smtClean="0">
              <a:ln>
                <a:noFill/>
              </a:ln>
              <a:solidFill>
                <a:srgbClr val="FF0000"/>
              </a:solidFill>
              <a:effectLst/>
              <a:uLnTx/>
              <a:uFillTx/>
              <a:latin typeface="Arial" charset="0"/>
              <a:ea typeface="+mn-ea"/>
              <a:cs typeface="+mn-cs"/>
            </a:endParaRPr>
          </a:p>
          <a:p>
            <a:pPr marR="0" lvl="1" algn="l" defTabSz="914400" rtl="0" eaLnBrk="0" fontAlgn="base" latinLnBrk="0" hangingPunct="0">
              <a:lnSpc>
                <a:spcPct val="100000"/>
              </a:lnSpc>
              <a:spcBef>
                <a:spcPct val="0"/>
              </a:spcBef>
              <a:spcAft>
                <a:spcPct val="0"/>
              </a:spcAft>
              <a:buClrTx/>
              <a:buSzTx/>
              <a:buFont typeface="+mj-lt"/>
              <a:buAutoNum type="arabicPeriod"/>
              <a:tabLst/>
              <a:defRPr/>
            </a:pPr>
            <a:r>
              <a:rPr kumimoji="0" lang="en-GB" altLang="nl-NL" sz="1800" b="0" i="0" u="none" strike="noStrike" kern="1200" cap="none" spc="0" normalizeH="0" baseline="0" noProof="0" dirty="0" smtClean="0">
                <a:ln>
                  <a:noFill/>
                </a:ln>
                <a:solidFill>
                  <a:srgbClr val="000000"/>
                </a:solidFill>
                <a:effectLst/>
                <a:uLnTx/>
                <a:uFillTx/>
              </a:rPr>
              <a:t>Innovation processes</a:t>
            </a:r>
            <a:r>
              <a:rPr kumimoji="0" lang="en-GB" altLang="nl-NL" sz="1800" b="0" i="0" u="none" strike="noStrike" kern="1200" cap="none" spc="0" normalizeH="0" noProof="0" dirty="0" smtClean="0">
                <a:ln>
                  <a:noFill/>
                </a:ln>
                <a:solidFill>
                  <a:srgbClr val="000000"/>
                </a:solidFill>
                <a:effectLst/>
                <a:uLnTx/>
                <a:uFillTx/>
              </a:rPr>
              <a:t> evolve on multiple levels simultaneously</a:t>
            </a:r>
            <a:endParaRPr kumimoji="0" lang="en-GB" altLang="nl-NL" sz="1800" b="0" i="0" u="none" strike="noStrike" kern="1200" cap="none" spc="0" normalizeH="0" baseline="0" noProof="0" dirty="0" smtClean="0">
              <a:ln>
                <a:noFill/>
              </a:ln>
              <a:solidFill>
                <a:srgbClr val="000000"/>
              </a:solidFill>
              <a:effectLst/>
              <a:uLnTx/>
              <a:uFillTx/>
            </a:endParaRPr>
          </a:p>
          <a:p>
            <a:pPr marR="0" lvl="1" algn="l" defTabSz="914400" rtl="0" eaLnBrk="0" fontAlgn="base" latinLnBrk="0" hangingPunct="0">
              <a:lnSpc>
                <a:spcPct val="100000"/>
              </a:lnSpc>
              <a:spcBef>
                <a:spcPct val="0"/>
              </a:spcBef>
              <a:spcAft>
                <a:spcPct val="0"/>
              </a:spcAft>
              <a:buClrTx/>
              <a:buSzTx/>
              <a:buFont typeface="+mj-lt"/>
              <a:buAutoNum type="arabicPeriod"/>
              <a:tabLst/>
              <a:defRPr/>
            </a:pPr>
            <a:r>
              <a:rPr kumimoji="0" lang="en-GB" altLang="nl-NL" sz="1800" b="0" i="0" u="none" strike="noStrike" kern="1200" cap="none" spc="0" normalizeH="0" baseline="0" noProof="0" dirty="0" smtClean="0">
                <a:ln>
                  <a:noFill/>
                </a:ln>
                <a:solidFill>
                  <a:srgbClr val="000000"/>
                </a:solidFill>
                <a:effectLst/>
                <a:uLnTx/>
                <a:uFillTx/>
              </a:rPr>
              <a:t>Examples of innovation processes on</a:t>
            </a:r>
            <a:r>
              <a:rPr lang="en-GB" altLang="nl-NL" sz="1800" dirty="0" smtClean="0">
                <a:solidFill>
                  <a:srgbClr val="000000"/>
                </a:solidFill>
              </a:rPr>
              <a:t> three levels: </a:t>
            </a:r>
            <a:br>
              <a:rPr lang="en-GB" altLang="nl-NL" sz="1800" dirty="0" smtClean="0">
                <a:solidFill>
                  <a:srgbClr val="000000"/>
                </a:solidFill>
              </a:rPr>
            </a:br>
            <a:r>
              <a:rPr lang="en-GB" altLang="nl-NL" sz="1800" dirty="0" smtClean="0">
                <a:solidFill>
                  <a:srgbClr val="000000"/>
                </a:solidFill>
              </a:rPr>
              <a:t>project, technology and multi-technology level.</a:t>
            </a:r>
            <a:endParaRPr kumimoji="0" lang="en-GB" altLang="nl-NL" sz="1800" b="0" i="0" u="none" strike="noStrike" kern="1200" cap="none" spc="0" normalizeH="0" baseline="0" noProof="0" dirty="0" smtClean="0">
              <a:ln>
                <a:noFill/>
              </a:ln>
              <a:solidFill>
                <a:srgbClr val="000000"/>
              </a:solidFill>
              <a:effectLst/>
              <a:uLnTx/>
              <a:uFillTx/>
            </a:endParaRPr>
          </a:p>
          <a:p>
            <a:pPr marR="0" lvl="1" algn="l" defTabSz="914400" rtl="0" eaLnBrk="0" fontAlgn="base" latinLnBrk="0" hangingPunct="0">
              <a:lnSpc>
                <a:spcPct val="100000"/>
              </a:lnSpc>
              <a:spcBef>
                <a:spcPct val="0"/>
              </a:spcBef>
              <a:spcAft>
                <a:spcPct val="0"/>
              </a:spcAft>
              <a:buClrTx/>
              <a:buSzTx/>
              <a:buFont typeface="+mj-lt"/>
              <a:buAutoNum type="arabicPeriod"/>
              <a:tabLst/>
              <a:defRPr/>
            </a:pPr>
            <a:r>
              <a:rPr kumimoji="0" lang="en-GB" altLang="nl-NL" sz="1800" b="0" i="0" u="none" strike="noStrike" kern="1200" cap="none" spc="0" normalizeH="0" baseline="0" noProof="0" dirty="0" smtClean="0">
                <a:ln>
                  <a:noFill/>
                </a:ln>
                <a:solidFill>
                  <a:srgbClr val="000000"/>
                </a:solidFill>
                <a:effectLst/>
                <a:uLnTx/>
                <a:uFillTx/>
              </a:rPr>
              <a:t>That an innovation is more than a new product alone,</a:t>
            </a:r>
            <a:r>
              <a:rPr kumimoji="0" lang="en-GB" altLang="nl-NL" sz="1800" b="0" i="0" u="none" strike="noStrike" kern="1200" cap="none" spc="0" normalizeH="0" noProof="0" dirty="0" smtClean="0">
                <a:ln>
                  <a:noFill/>
                </a:ln>
                <a:solidFill>
                  <a:srgbClr val="000000"/>
                </a:solidFill>
                <a:effectLst/>
                <a:uLnTx/>
                <a:uFillTx/>
              </a:rPr>
              <a:t> each product innovation is part of a larger mix of aspects.</a:t>
            </a:r>
          </a:p>
          <a:p>
            <a:pPr marR="0" lvl="1" algn="l" defTabSz="914400" rtl="0" eaLnBrk="0" fontAlgn="base" latinLnBrk="0" hangingPunct="0">
              <a:lnSpc>
                <a:spcPct val="100000"/>
              </a:lnSpc>
              <a:spcBef>
                <a:spcPct val="0"/>
              </a:spcBef>
              <a:spcAft>
                <a:spcPct val="0"/>
              </a:spcAft>
              <a:buClrTx/>
              <a:buSzTx/>
              <a:buFont typeface="+mj-lt"/>
              <a:buAutoNum type="arabicPeriod"/>
              <a:tabLst/>
              <a:defRPr/>
            </a:pPr>
            <a:r>
              <a:rPr lang="en-GB" altLang="nl-NL" sz="1800" baseline="0" dirty="0" smtClean="0">
                <a:solidFill>
                  <a:srgbClr val="000000"/>
                </a:solidFill>
              </a:rPr>
              <a:t>What possible</a:t>
            </a:r>
            <a:r>
              <a:rPr lang="en-GB" altLang="nl-NL" sz="1800" dirty="0" smtClean="0">
                <a:solidFill>
                  <a:srgbClr val="000000"/>
                </a:solidFill>
              </a:rPr>
              <a:t> consequences are of this mix of aspects around an innovation.</a:t>
            </a:r>
          </a:p>
          <a:p>
            <a:pPr marR="0" lvl="1" algn="l" defTabSz="914400" rtl="0" eaLnBrk="0" fontAlgn="base" latinLnBrk="0" hangingPunct="0">
              <a:lnSpc>
                <a:spcPct val="100000"/>
              </a:lnSpc>
              <a:spcBef>
                <a:spcPct val="0"/>
              </a:spcBef>
              <a:spcAft>
                <a:spcPct val="0"/>
              </a:spcAft>
              <a:buClrTx/>
              <a:buSzTx/>
              <a:buFont typeface="+mj-lt"/>
              <a:buAutoNum type="arabicPeriod"/>
              <a:tabLst/>
              <a:defRPr/>
            </a:pPr>
            <a:r>
              <a:rPr kumimoji="0" lang="en-GB" altLang="nl-NL" sz="1800" b="0" i="0" u="none" strike="noStrike" kern="1200" cap="none" spc="0" normalizeH="0" baseline="0" noProof="0" dirty="0" smtClean="0">
                <a:ln>
                  <a:noFill/>
                </a:ln>
                <a:solidFill>
                  <a:srgbClr val="000000"/>
                </a:solidFill>
                <a:effectLst/>
                <a:uLnTx/>
                <a:uFillTx/>
              </a:rPr>
              <a:t>Typical</a:t>
            </a:r>
            <a:r>
              <a:rPr kumimoji="0" lang="en-GB" altLang="nl-NL" sz="1800" b="0" i="0" u="none" strike="noStrike" kern="1200" cap="none" spc="0" normalizeH="0" noProof="0" dirty="0" smtClean="0">
                <a:ln>
                  <a:noFill/>
                </a:ln>
                <a:solidFill>
                  <a:srgbClr val="000000"/>
                </a:solidFill>
                <a:effectLst/>
                <a:uLnTx/>
                <a:uFillTx/>
              </a:rPr>
              <a:t> phases of an innovation project and which ones are often forgotten.</a:t>
            </a:r>
          </a:p>
          <a:p>
            <a:pPr marR="0" lvl="1" algn="l" defTabSz="914400" rtl="0" eaLnBrk="0" fontAlgn="base" latinLnBrk="0" hangingPunct="0">
              <a:lnSpc>
                <a:spcPct val="100000"/>
              </a:lnSpc>
              <a:spcBef>
                <a:spcPct val="0"/>
              </a:spcBef>
              <a:spcAft>
                <a:spcPct val="0"/>
              </a:spcAft>
              <a:buClrTx/>
              <a:buSzTx/>
              <a:buFont typeface="+mj-lt"/>
              <a:buAutoNum type="arabicPeriod"/>
              <a:tabLst/>
              <a:defRPr/>
            </a:pPr>
            <a:r>
              <a:rPr lang="en-GB" altLang="nl-NL" sz="1800" dirty="0" smtClean="0">
                <a:solidFill>
                  <a:srgbClr val="000000"/>
                </a:solidFill>
              </a:rPr>
              <a:t>Why phases are scheduled in parallel/sequential and why iterations are required.</a:t>
            </a:r>
            <a:endParaRPr kumimoji="0" lang="en-GB" altLang="nl-NL" sz="1800" b="0" i="0" u="none" strike="noStrike" kern="1200" cap="none" spc="0" normalizeH="0" noProof="0" dirty="0" smtClean="0">
              <a:ln>
                <a:noFill/>
              </a:ln>
              <a:solidFill>
                <a:srgbClr val="000000"/>
              </a:solidFill>
              <a:effectLst/>
              <a:uLnTx/>
              <a:uFillTx/>
            </a:endParaRPr>
          </a:p>
          <a:p>
            <a:pPr marL="914400" marR="0" lvl="1" indent="-457200" algn="l" defTabSz="914400" rtl="0" eaLnBrk="0" fontAlgn="base" latinLnBrk="0" hangingPunct="0">
              <a:lnSpc>
                <a:spcPct val="100000"/>
              </a:lnSpc>
              <a:spcBef>
                <a:spcPct val="0"/>
              </a:spcBef>
              <a:spcAft>
                <a:spcPct val="0"/>
              </a:spcAft>
              <a:buClrTx/>
              <a:buSzTx/>
              <a:buFontTx/>
              <a:buNone/>
              <a:tabLst/>
              <a:defRPr/>
            </a:pPr>
            <a:r>
              <a:rPr kumimoji="0" lang="en-GB" altLang="nl-NL" sz="1800" b="0" i="0" u="none" strike="noStrike" kern="1200" cap="none" spc="0" normalizeH="0" baseline="0" noProof="0" dirty="0" smtClean="0">
                <a:ln>
                  <a:noFill/>
                </a:ln>
                <a:solidFill>
                  <a:srgbClr val="000000"/>
                </a:solidFill>
                <a:effectLst/>
                <a:uLnTx/>
                <a:uFillTx/>
                <a:latin typeface="Tahoma" pitchFamily="34" charset="0"/>
                <a:ea typeface="+mn-ea"/>
                <a:cs typeface="+mn-cs"/>
              </a:rPr>
              <a:t>	</a:t>
            </a:r>
            <a:endParaRPr kumimoji="0" lang="en-US" altLang="nl-NL" sz="2000" b="0" i="0" u="none" strike="noStrike" kern="1200" cap="none" spc="0" normalizeH="0" baseline="0" noProof="0" dirty="0" smtClean="0">
              <a:ln>
                <a:noFill/>
              </a:ln>
              <a:solidFill>
                <a:srgbClr val="0099CC"/>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endParaRPr kumimoji="0" lang="en-GB" altLang="nl-NL" sz="2000" b="0" i="0" u="none" strike="noStrike" kern="1200" cap="none" spc="0" normalizeH="0" baseline="0" noProof="0" dirty="0" smtClean="0">
              <a:ln>
                <a:noFill/>
              </a:ln>
              <a:solidFill>
                <a:srgbClr val="0099CC"/>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endParaRPr kumimoji="0" lang="en-GB" altLang="nl-NL" sz="2000" b="1" i="0" u="none" strike="noStrike" kern="1200" cap="none" spc="0" normalizeH="0" baseline="0" noProof="0" dirty="0" smtClean="0">
              <a:ln>
                <a:noFill/>
              </a:ln>
              <a:solidFill>
                <a:srgbClr val="0099CC"/>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endParaRPr kumimoji="0" lang="en-GB" altLang="nl-NL" sz="2400" b="1" i="0" u="none" strike="noStrike" kern="1200" cap="none" spc="0" normalizeH="0" baseline="0" noProof="0" dirty="0" smtClean="0">
              <a:ln>
                <a:noFill/>
              </a:ln>
              <a:solidFill>
                <a:srgbClr val="168CD1"/>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000" b="1" i="0" u="none" strike="noStrike" kern="1200" cap="none" spc="0" normalizeH="0" baseline="0" noProof="0" dirty="0" smtClean="0">
              <a:ln>
                <a:noFill/>
              </a:ln>
              <a:solidFill>
                <a:srgbClr val="FF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endParaRPr kumimoji="0" lang="en-GB" altLang="nl-NL" sz="2400" b="1" i="0" u="none" strike="noStrike" kern="1200" cap="none" spc="0" normalizeH="0" baseline="0" noProof="0" dirty="0" smtClean="0">
              <a:ln>
                <a:noFill/>
              </a:ln>
              <a:solidFill>
                <a:srgbClr val="00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000" b="0" i="0" u="none" strike="noStrike" kern="1200" cap="none" spc="0" normalizeH="0" baseline="0" noProof="0" dirty="0" smtClean="0">
                <a:ln>
                  <a:noFill/>
                </a:ln>
                <a:solidFill>
                  <a:srgbClr val="000000"/>
                </a:solidFill>
                <a:effectLst/>
                <a:uLnTx/>
                <a:uFillTx/>
                <a:latin typeface="Arial" charset="0"/>
                <a:ea typeface="+mn-ea"/>
                <a:cs typeface="+mn-cs"/>
              </a:rPr>
              <a:t>					</a:t>
            </a:r>
          </a:p>
        </p:txBody>
      </p:sp>
      <p:sp>
        <p:nvSpPr>
          <p:cNvPr id="65542" name="Rectangle 5"/>
          <p:cNvSpPr>
            <a:spLocks noChangeArrowheads="1"/>
          </p:cNvSpPr>
          <p:nvPr/>
        </p:nvSpPr>
        <p:spPr bwMode="auto">
          <a:xfrm>
            <a:off x="762000" y="6096000"/>
            <a:ext cx="46863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000" b="1" i="0" u="none" strike="noStrike" kern="1200" cap="none" spc="0" normalizeH="0" baseline="0" noProof="0" smtClean="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310100942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79388" y="620713"/>
            <a:ext cx="9432925" cy="614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457200" marR="0" lvl="0" indent="-457200" defTabSz="914400" eaLnBrk="1" fontAlgn="auto" latinLnBrk="0" hangingPunct="1">
              <a:lnSpc>
                <a:spcPct val="100000"/>
              </a:lnSpc>
              <a:spcBef>
                <a:spcPct val="50000"/>
              </a:spcBef>
              <a:spcAft>
                <a:spcPts val="0"/>
              </a:spcAft>
              <a:buClrTx/>
              <a:buSzTx/>
              <a:buFontTx/>
              <a:buNone/>
              <a:tabLst/>
              <a:defRPr/>
            </a:pPr>
            <a:r>
              <a:rPr kumimoji="0" lang="nl-NL" altLang="nl-NL" sz="2400" b="1" i="0" u="none" strike="noStrike" kern="0" cap="none" spc="0" normalizeH="0" baseline="0" noProof="0" dirty="0" smtClean="0">
                <a:ln>
                  <a:noFill/>
                </a:ln>
                <a:solidFill>
                  <a:srgbClr val="FF0000"/>
                </a:solidFill>
                <a:effectLst/>
                <a:uLnTx/>
                <a:uFillTx/>
                <a:latin typeface="Arial" charset="0"/>
              </a:rPr>
              <a:t>Next </a:t>
            </a:r>
            <a:r>
              <a:rPr kumimoji="0" lang="nl-NL" altLang="nl-NL" sz="2400" b="1" i="0" u="none" strike="noStrike" kern="0" cap="none" spc="0" normalizeH="0" baseline="0" noProof="0" dirty="0" err="1" smtClean="0">
                <a:ln>
                  <a:noFill/>
                </a:ln>
                <a:solidFill>
                  <a:srgbClr val="FF0000"/>
                </a:solidFill>
                <a:effectLst/>
                <a:uLnTx/>
                <a:uFillTx/>
                <a:latin typeface="Arial" charset="0"/>
              </a:rPr>
              <a:t>lecture</a:t>
            </a:r>
            <a:r>
              <a:rPr kumimoji="0" lang="nl-NL" altLang="nl-NL" sz="2400" b="1" i="0" u="none" strike="noStrike" kern="0" cap="none" spc="0" normalizeH="0" baseline="0" noProof="0" dirty="0" smtClean="0">
                <a:ln>
                  <a:noFill/>
                </a:ln>
                <a:solidFill>
                  <a:srgbClr val="FF0000"/>
                </a:solidFill>
                <a:effectLst/>
                <a:uLnTx/>
                <a:uFillTx/>
                <a:latin typeface="Arial" charset="0"/>
              </a:rPr>
              <a:t>: </a:t>
            </a:r>
            <a:r>
              <a:rPr kumimoji="0" lang="nl-NL" altLang="nl-NL" sz="2400" b="1" i="0" u="none" strike="noStrike" kern="0" cap="none" spc="0" normalizeH="0" baseline="0" noProof="0" dirty="0" err="1" smtClean="0">
                <a:ln>
                  <a:noFill/>
                </a:ln>
                <a:solidFill>
                  <a:srgbClr val="FF0000"/>
                </a:solidFill>
                <a:effectLst/>
                <a:uLnTx/>
                <a:uFillTx/>
                <a:latin typeface="Arial" charset="0"/>
              </a:rPr>
              <a:t>innovation</a:t>
            </a:r>
            <a:r>
              <a:rPr kumimoji="0" lang="nl-NL" altLang="nl-NL" sz="2400" b="1" i="0" u="none" strike="noStrike" kern="0" cap="none" spc="0" normalizeH="0" baseline="0" noProof="0" dirty="0" smtClean="0">
                <a:ln>
                  <a:noFill/>
                </a:ln>
                <a:solidFill>
                  <a:srgbClr val="FF0000"/>
                </a:solidFill>
                <a:effectLst/>
                <a:uLnTx/>
                <a:uFillTx/>
                <a:latin typeface="Arial" charset="0"/>
              </a:rPr>
              <a:t> </a:t>
            </a:r>
            <a:r>
              <a:rPr kumimoji="0" lang="nl-NL" altLang="nl-NL" sz="2400" b="1" i="0" u="none" strike="noStrike" kern="0" cap="none" spc="0" normalizeH="0" baseline="0" noProof="0" dirty="0" err="1" smtClean="0">
                <a:ln>
                  <a:noFill/>
                </a:ln>
                <a:solidFill>
                  <a:srgbClr val="FF0000"/>
                </a:solidFill>
                <a:effectLst/>
                <a:uLnTx/>
                <a:uFillTx/>
                <a:latin typeface="Arial" charset="0"/>
              </a:rPr>
              <a:t>projects</a:t>
            </a:r>
            <a:r>
              <a:rPr kumimoji="0" lang="nl-NL" altLang="nl-NL" sz="2400" b="1" i="0" u="none" strike="noStrike" kern="0" cap="none" spc="0" normalizeH="0" baseline="0" noProof="0" dirty="0" smtClean="0">
                <a:ln>
                  <a:noFill/>
                </a:ln>
                <a:solidFill>
                  <a:srgbClr val="FF0000"/>
                </a:solidFill>
                <a:effectLst/>
                <a:uLnTx/>
                <a:uFillTx/>
                <a:latin typeface="Arial" charset="0"/>
              </a:rPr>
              <a:t> (part 2) </a:t>
            </a:r>
            <a:br>
              <a:rPr kumimoji="0" lang="nl-NL" altLang="nl-NL" sz="2400" b="1" i="0" u="none" strike="noStrike" kern="0" cap="none" spc="0" normalizeH="0" baseline="0" noProof="0" dirty="0" smtClean="0">
                <a:ln>
                  <a:noFill/>
                </a:ln>
                <a:solidFill>
                  <a:srgbClr val="FF0000"/>
                </a:solidFill>
                <a:effectLst/>
                <a:uLnTx/>
                <a:uFillTx/>
                <a:latin typeface="Arial" charset="0"/>
              </a:rPr>
            </a:br>
            <a:endParaRPr kumimoji="0" lang="nl-NL" altLang="nl-NL" sz="2400" b="1" i="0" u="none" strike="noStrike" kern="0" cap="none" spc="0" normalizeH="0" baseline="0" noProof="0" dirty="0" smtClean="0">
              <a:ln>
                <a:noFill/>
              </a:ln>
              <a:solidFill>
                <a:srgbClr val="FF0000"/>
              </a:solidFill>
              <a:effectLst/>
              <a:uLnTx/>
              <a:uFillTx/>
              <a:latin typeface="Arial" charset="0"/>
            </a:endParaRPr>
          </a:p>
          <a:p>
            <a:pPr marL="457200" marR="0" lvl="0" indent="-457200" defTabSz="914400" eaLnBrk="1" fontAlgn="auto" latinLnBrk="0" hangingPunct="1">
              <a:lnSpc>
                <a:spcPct val="100000"/>
              </a:lnSpc>
              <a:spcBef>
                <a:spcPct val="50000"/>
              </a:spcBef>
              <a:spcAft>
                <a:spcPts val="0"/>
              </a:spcAft>
              <a:buClrTx/>
              <a:buSzTx/>
              <a:buFontTx/>
              <a:buNone/>
              <a:tabLst/>
              <a:defRPr/>
            </a:pPr>
            <a:r>
              <a:rPr kumimoji="0" lang="nl-NL" altLang="nl-NL" sz="1800" b="1" i="0" u="none" strike="noStrike" kern="0" cap="none" spc="0" normalizeH="0" baseline="0" noProof="0" dirty="0" smtClean="0">
                <a:ln>
                  <a:noFill/>
                </a:ln>
                <a:effectLst/>
                <a:uLnTx/>
                <a:uFillTx/>
                <a:latin typeface="Arial" charset="0"/>
              </a:rPr>
              <a:t>(</a:t>
            </a:r>
            <a:r>
              <a:rPr lang="nl-NL" altLang="nl-NL" sz="1800" b="1" kern="0" dirty="0" smtClean="0">
                <a:latin typeface="Arial" charset="0"/>
              </a:rPr>
              <a:t>Mon</a:t>
            </a:r>
            <a:r>
              <a:rPr kumimoji="0" lang="nl-NL" altLang="nl-NL" sz="1800" b="1" i="0" u="none" strike="noStrike" kern="0" cap="none" spc="0" normalizeH="0" baseline="0" noProof="0" dirty="0" err="1" smtClean="0">
                <a:ln>
                  <a:noFill/>
                </a:ln>
                <a:effectLst/>
                <a:uLnTx/>
                <a:uFillTx/>
                <a:latin typeface="Arial" charset="0"/>
              </a:rPr>
              <a:t>day</a:t>
            </a:r>
            <a:r>
              <a:rPr kumimoji="0" lang="nl-NL" altLang="nl-NL" sz="1800" b="1" i="0" u="none" strike="noStrike" kern="0" cap="none" spc="0" normalizeH="0" baseline="0" noProof="0" dirty="0" smtClean="0">
                <a:ln>
                  <a:noFill/>
                </a:ln>
                <a:effectLst/>
                <a:uLnTx/>
                <a:uFillTx/>
                <a:latin typeface="Arial" charset="0"/>
              </a:rPr>
              <a:t> 1st of May 2023)</a:t>
            </a:r>
          </a:p>
          <a:p>
            <a:pPr marL="457200" marR="0" lvl="0" indent="-457200" defTabSz="914400" eaLnBrk="1" fontAlgn="auto" latinLnBrk="0" hangingPunct="1">
              <a:lnSpc>
                <a:spcPct val="100000"/>
              </a:lnSpc>
              <a:spcBef>
                <a:spcPct val="50000"/>
              </a:spcBef>
              <a:spcAft>
                <a:spcPts val="0"/>
              </a:spcAft>
              <a:buClrTx/>
              <a:buSzTx/>
              <a:buFontTx/>
              <a:buNone/>
              <a:tabLst/>
              <a:defRPr/>
            </a:pPr>
            <a:r>
              <a:rPr lang="nl-NL" altLang="nl-NL" b="1" kern="0" noProof="0" dirty="0" err="1" smtClean="0">
                <a:solidFill>
                  <a:srgbClr val="002060"/>
                </a:solidFill>
                <a:latin typeface="Arial" charset="0"/>
              </a:rPr>
              <a:t>S</a:t>
            </a:r>
            <a:r>
              <a:rPr kumimoji="0" lang="nl-NL" altLang="nl-NL" sz="2400" b="1" i="0" u="none" strike="noStrike" kern="0" cap="none" spc="0" normalizeH="0" baseline="0" noProof="0" dirty="0" err="1" smtClean="0">
                <a:ln>
                  <a:noFill/>
                </a:ln>
                <a:solidFill>
                  <a:srgbClr val="002060"/>
                </a:solidFill>
                <a:effectLst/>
                <a:uLnTx/>
                <a:uFillTx/>
                <a:latin typeface="Arial" charset="0"/>
              </a:rPr>
              <a:t>tudy</a:t>
            </a:r>
            <a:r>
              <a:rPr kumimoji="0" lang="nl-NL" altLang="nl-NL" sz="2400" b="1" i="0" u="none" strike="noStrike" kern="0" cap="none" spc="0" normalizeH="0" baseline="0" noProof="0" dirty="0" smtClean="0">
                <a:ln>
                  <a:noFill/>
                </a:ln>
                <a:solidFill>
                  <a:srgbClr val="002060"/>
                </a:solidFill>
                <a:effectLst/>
                <a:uLnTx/>
                <a:uFillTx/>
                <a:latin typeface="Arial" charset="0"/>
              </a:rPr>
              <a:t> </a:t>
            </a:r>
            <a:r>
              <a:rPr kumimoji="0" lang="nl-NL" altLang="nl-NL" sz="2400" b="1" i="0" u="none" strike="noStrike" kern="0" cap="none" spc="0" normalizeH="0" baseline="0" noProof="0" dirty="0" err="1" smtClean="0">
                <a:ln>
                  <a:noFill/>
                </a:ln>
                <a:solidFill>
                  <a:srgbClr val="002060"/>
                </a:solidFill>
                <a:effectLst/>
                <a:uLnTx/>
                <a:uFillTx/>
                <a:latin typeface="Arial" charset="0"/>
              </a:rPr>
              <a:t>material</a:t>
            </a:r>
            <a:endParaRPr kumimoji="0" lang="nl-NL" altLang="nl-NL" sz="2400" b="1" i="0" u="none" strike="noStrike" kern="0" cap="none" spc="0" normalizeH="0" baseline="0" noProof="0" dirty="0" smtClean="0">
              <a:ln>
                <a:noFill/>
              </a:ln>
              <a:solidFill>
                <a:srgbClr val="002060"/>
              </a:solidFill>
              <a:effectLst/>
              <a:uLnTx/>
              <a:uFillTx/>
              <a:latin typeface="Arial" charset="0"/>
            </a:endParaRPr>
          </a:p>
          <a:p>
            <a:pPr marL="457200" marR="0" lvl="0" indent="-457200" defTabSz="914400" eaLnBrk="1" fontAlgn="auto" latinLnBrk="0" hangingPunct="1">
              <a:lnSpc>
                <a:spcPct val="100000"/>
              </a:lnSpc>
              <a:spcBef>
                <a:spcPct val="0"/>
              </a:spcBef>
              <a:spcAft>
                <a:spcPts val="0"/>
              </a:spcAft>
              <a:buClrTx/>
              <a:buSzTx/>
              <a:buFontTx/>
              <a:buNone/>
              <a:tabLst/>
              <a:defRPr/>
            </a:pPr>
            <a:endParaRPr kumimoji="0" lang="en-GB" altLang="nl-NL" sz="2400" b="0" i="0" u="none" strike="noStrike" kern="0" cap="none" spc="0" normalizeH="0" baseline="0" noProof="0" dirty="0" smtClean="0">
              <a:ln>
                <a:noFill/>
              </a:ln>
              <a:solidFill>
                <a:srgbClr val="168CD1"/>
              </a:solidFill>
              <a:effectLst/>
              <a:uLnTx/>
              <a:uFillTx/>
              <a:latin typeface="Tahoma" pitchFamily="34" charset="0"/>
            </a:endParaRPr>
          </a:p>
          <a:p>
            <a:pPr marL="457200" marR="0" lvl="0" indent="-457200" defTabSz="914400" eaLnBrk="1" fontAlgn="auto" latinLnBrk="0" hangingPunct="1">
              <a:lnSpc>
                <a:spcPct val="100000"/>
              </a:lnSpc>
              <a:spcBef>
                <a:spcPct val="0"/>
              </a:spcBef>
              <a:spcAft>
                <a:spcPts val="0"/>
              </a:spcAft>
              <a:buClrTx/>
              <a:buSzTx/>
              <a:buFontTx/>
              <a:buAutoNum type="arabicPeriod"/>
              <a:tabLst/>
              <a:defRPr/>
            </a:pPr>
            <a:r>
              <a:rPr kumimoji="0" lang="en-GB" altLang="nl-NL" sz="2400" b="0" i="0" u="none" strike="noStrike" kern="0" cap="none" spc="0" normalizeH="0" baseline="0" noProof="0" dirty="0" smtClean="0">
                <a:ln>
                  <a:noFill/>
                </a:ln>
                <a:solidFill>
                  <a:srgbClr val="000000"/>
                </a:solidFill>
                <a:effectLst/>
                <a:uLnTx/>
                <a:uFillTx/>
                <a:latin typeface="Tahoma" pitchFamily="34" charset="0"/>
              </a:rPr>
              <a:t>Article: Cooper (1990) article on the stage-gate process </a:t>
            </a:r>
          </a:p>
          <a:p>
            <a:pPr marL="457200" marR="0" lvl="0" indent="-457200" defTabSz="914400" eaLnBrk="1" fontAlgn="auto" latinLnBrk="0" hangingPunct="1">
              <a:lnSpc>
                <a:spcPct val="100000"/>
              </a:lnSpc>
              <a:spcBef>
                <a:spcPct val="0"/>
              </a:spcBef>
              <a:spcAft>
                <a:spcPts val="0"/>
              </a:spcAft>
              <a:buClrTx/>
              <a:buSzTx/>
              <a:buFontTx/>
              <a:buAutoNum type="arabicPeriod"/>
              <a:tabLst/>
              <a:defRPr/>
            </a:pPr>
            <a:r>
              <a:rPr kumimoji="0" lang="en-GB" altLang="nl-NL" sz="2400" b="0" i="0" u="none" strike="noStrike" kern="0" cap="none" spc="0" normalizeH="0" baseline="0" noProof="0" dirty="0" smtClean="0">
                <a:ln>
                  <a:noFill/>
                </a:ln>
                <a:solidFill>
                  <a:srgbClr val="C00000"/>
                </a:solidFill>
                <a:effectLst/>
                <a:uLnTx/>
                <a:uFillTx/>
                <a:latin typeface="Tahoma" pitchFamily="34" charset="0"/>
              </a:rPr>
              <a:t>Article: </a:t>
            </a:r>
            <a:r>
              <a:rPr kumimoji="0" lang="en-GB" altLang="nl-NL" sz="2400" b="0" i="0" u="none" strike="noStrike" kern="0" cap="none" spc="0" normalizeH="0" baseline="0" noProof="0" dirty="0" err="1" smtClean="0">
                <a:ln>
                  <a:noFill/>
                </a:ln>
                <a:solidFill>
                  <a:srgbClr val="C00000"/>
                </a:solidFill>
                <a:effectLst/>
                <a:uLnTx/>
                <a:uFillTx/>
                <a:latin typeface="Tahoma" pitchFamily="34" charset="0"/>
              </a:rPr>
              <a:t>Szalvay</a:t>
            </a:r>
            <a:r>
              <a:rPr kumimoji="0" lang="en-GB" altLang="nl-NL" sz="2400" b="0" i="0" u="none" strike="noStrike" kern="0" cap="none" spc="0" normalizeH="0" baseline="0" noProof="0" dirty="0" smtClean="0">
                <a:ln>
                  <a:noFill/>
                </a:ln>
                <a:solidFill>
                  <a:srgbClr val="C00000"/>
                </a:solidFill>
                <a:effectLst/>
                <a:uLnTx/>
                <a:uFillTx/>
                <a:latin typeface="Tahoma" pitchFamily="34" charset="0"/>
              </a:rPr>
              <a:t> (2004) on agile software development</a:t>
            </a:r>
          </a:p>
          <a:p>
            <a:pPr lvl="0" eaLnBrk="1" fontAlgn="auto" hangingPunct="1">
              <a:spcBef>
                <a:spcPct val="0"/>
              </a:spcBef>
              <a:spcAft>
                <a:spcPts val="0"/>
              </a:spcAft>
              <a:buFontTx/>
              <a:buAutoNum type="arabicPeriod"/>
              <a:defRPr/>
            </a:pPr>
            <a:r>
              <a:rPr kumimoji="0" lang="en-GB" altLang="nl-NL" sz="2400" b="0" i="0" u="none" strike="noStrike" kern="0" cap="none" spc="0" normalizeH="0" baseline="0" noProof="0" dirty="0" smtClean="0">
                <a:ln>
                  <a:noFill/>
                </a:ln>
                <a:solidFill>
                  <a:srgbClr val="000000"/>
                </a:solidFill>
                <a:effectLst/>
                <a:uLnTx/>
                <a:uFillTx/>
                <a:latin typeface="Tahoma" pitchFamily="34" charset="0"/>
              </a:rPr>
              <a:t>Article: D</a:t>
            </a:r>
            <a:r>
              <a:rPr lang="en-US" altLang="nl-NL" kern="0" dirty="0" err="1" smtClean="0">
                <a:solidFill>
                  <a:srgbClr val="000000"/>
                </a:solidFill>
              </a:rPr>
              <a:t>ifferent</a:t>
            </a:r>
            <a:r>
              <a:rPr lang="en-US" altLang="nl-NL" kern="0" dirty="0" smtClean="0">
                <a:solidFill>
                  <a:srgbClr val="000000"/>
                </a:solidFill>
              </a:rPr>
              <a:t> </a:t>
            </a:r>
            <a:r>
              <a:rPr lang="en-US" altLang="nl-NL" kern="0" dirty="0">
                <a:solidFill>
                  <a:srgbClr val="000000"/>
                </a:solidFill>
              </a:rPr>
              <a:t>approaches to cope with the same trends</a:t>
            </a:r>
            <a:endParaRPr kumimoji="0" lang="en-GB" altLang="nl-NL" sz="2400" b="0" i="0" u="none" strike="noStrike" kern="0" cap="none" spc="0" normalizeH="0" baseline="0" noProof="0" dirty="0" smtClean="0">
              <a:ln>
                <a:noFill/>
              </a:ln>
              <a:solidFill>
                <a:srgbClr val="000000"/>
              </a:solidFill>
              <a:effectLst/>
              <a:uLnTx/>
              <a:uFillTx/>
              <a:latin typeface="Tahoma" pitchFamily="34" charset="0"/>
            </a:endParaRPr>
          </a:p>
          <a:p>
            <a:pPr marL="457200" marR="0" lvl="0" indent="-457200" defTabSz="914400" eaLnBrk="1" fontAlgn="auto" latinLnBrk="0" hangingPunct="1">
              <a:lnSpc>
                <a:spcPct val="100000"/>
              </a:lnSpc>
              <a:spcBef>
                <a:spcPct val="0"/>
              </a:spcBef>
              <a:spcAft>
                <a:spcPts val="0"/>
              </a:spcAft>
              <a:buClrTx/>
              <a:buSzTx/>
              <a:buFontTx/>
              <a:buAutoNum type="arabicPeriod"/>
              <a:tabLst/>
              <a:defRPr/>
            </a:pPr>
            <a:r>
              <a:rPr kumimoji="0" lang="en-GB" altLang="nl-NL" sz="2400" b="0" i="0" u="none" strike="noStrike" kern="0" cap="none" spc="0" normalizeH="0" baseline="0" noProof="0" dirty="0" smtClean="0">
                <a:ln>
                  <a:noFill/>
                </a:ln>
                <a:solidFill>
                  <a:srgbClr val="000000"/>
                </a:solidFill>
                <a:effectLst/>
                <a:uLnTx/>
                <a:uFillTx/>
                <a:latin typeface="Tahoma" pitchFamily="34" charset="0"/>
              </a:rPr>
              <a:t>Article: The evolution of innovation management over time</a:t>
            </a:r>
          </a:p>
          <a:p>
            <a:pPr lvl="0" eaLnBrk="1" fontAlgn="auto" hangingPunct="1">
              <a:spcBef>
                <a:spcPct val="0"/>
              </a:spcBef>
              <a:spcAft>
                <a:spcPts val="0"/>
              </a:spcAft>
              <a:buFontTx/>
              <a:buAutoNum type="arabicPeriod"/>
              <a:defRPr/>
            </a:pPr>
            <a:r>
              <a:rPr lang="en-GB" altLang="nl-NL" kern="0" dirty="0">
                <a:solidFill>
                  <a:srgbClr val="000000"/>
                </a:solidFill>
              </a:rPr>
              <a:t>Article</a:t>
            </a:r>
            <a:r>
              <a:rPr lang="en-GB" altLang="nl-NL" kern="0" dirty="0" smtClean="0">
                <a:solidFill>
                  <a:srgbClr val="000000"/>
                </a:solidFill>
              </a:rPr>
              <a:t>: Contextual </a:t>
            </a:r>
            <a:r>
              <a:rPr lang="en-GB" altLang="nl-NL" kern="0" dirty="0">
                <a:solidFill>
                  <a:srgbClr val="000000"/>
                </a:solidFill>
              </a:rPr>
              <a:t>Innovation Management</a:t>
            </a:r>
            <a:endParaRPr kumimoji="0" lang="en-GB" altLang="nl-NL" sz="2400" b="0" i="0" u="none" strike="noStrike" kern="0" cap="none" spc="0" normalizeH="0" baseline="0" noProof="0" dirty="0" smtClean="0">
              <a:ln>
                <a:noFill/>
              </a:ln>
              <a:solidFill>
                <a:srgbClr val="000000"/>
              </a:solidFill>
              <a:effectLst/>
              <a:uLnTx/>
              <a:uFillTx/>
              <a:latin typeface="Tahoma" pitchFamily="34" charset="0"/>
            </a:endParaRPr>
          </a:p>
          <a:p>
            <a:pPr marL="0" marR="0" lvl="0" indent="0" defTabSz="914400" eaLnBrk="1" fontAlgn="auto" latinLnBrk="0" hangingPunct="1">
              <a:lnSpc>
                <a:spcPct val="100000"/>
              </a:lnSpc>
              <a:spcBef>
                <a:spcPct val="0"/>
              </a:spcBef>
              <a:spcAft>
                <a:spcPts val="0"/>
              </a:spcAft>
              <a:buClrTx/>
              <a:buSzTx/>
              <a:buNone/>
              <a:tabLst/>
              <a:defRPr/>
            </a:pPr>
            <a:endParaRPr kumimoji="0" lang="en-GB" altLang="nl-NL" sz="2400" b="0" i="0" u="none" strike="noStrike" kern="0" cap="none" spc="0" normalizeH="0" baseline="0" noProof="0" dirty="0" smtClean="0">
              <a:ln>
                <a:noFill/>
              </a:ln>
              <a:solidFill>
                <a:srgbClr val="000000"/>
              </a:solidFill>
              <a:effectLst/>
              <a:uLnTx/>
              <a:uFillTx/>
              <a:latin typeface="Tahoma" pitchFamily="34" charset="0"/>
            </a:endParaRPr>
          </a:p>
          <a:p>
            <a:pPr marL="457200" marR="0" lvl="0" indent="-457200" defTabSz="914400" eaLnBrk="1" fontAlgn="auto" latinLnBrk="0" hangingPunct="1">
              <a:lnSpc>
                <a:spcPct val="100000"/>
              </a:lnSpc>
              <a:spcBef>
                <a:spcPct val="50000"/>
              </a:spcBef>
              <a:spcAft>
                <a:spcPts val="0"/>
              </a:spcAft>
              <a:buClrTx/>
              <a:buSzTx/>
              <a:buFontTx/>
              <a:buNone/>
              <a:tabLst/>
              <a:defRPr/>
            </a:pPr>
            <a:endParaRPr kumimoji="0" lang="nl-NL" altLang="nl-NL" sz="2000" b="1" i="0" u="none" strike="noStrike" kern="0" cap="none" spc="0" normalizeH="0" baseline="0" noProof="0" dirty="0" smtClean="0">
              <a:ln>
                <a:noFill/>
              </a:ln>
              <a:solidFill>
                <a:srgbClr val="FF0000"/>
              </a:solidFill>
              <a:effectLst/>
              <a:uLnTx/>
              <a:uFillTx/>
              <a:latin typeface="Arial" charset="0"/>
            </a:endParaRPr>
          </a:p>
          <a:p>
            <a:pPr marL="457200" marR="0" lvl="0" indent="-457200" defTabSz="914400" eaLnBrk="1" fontAlgn="auto" latinLnBrk="0" hangingPunct="1">
              <a:lnSpc>
                <a:spcPct val="100000"/>
              </a:lnSpc>
              <a:spcBef>
                <a:spcPct val="0"/>
              </a:spcBef>
              <a:spcAft>
                <a:spcPts val="0"/>
              </a:spcAft>
              <a:buClrTx/>
              <a:buSzTx/>
              <a:buFontTx/>
              <a:buNone/>
              <a:tabLst/>
              <a:defRPr/>
            </a:pPr>
            <a:endParaRPr kumimoji="0" lang="en-GB" altLang="nl-NL" sz="2400" b="1" i="0" u="none" strike="noStrike" kern="0" cap="none" spc="0" normalizeH="0" baseline="0" noProof="0" dirty="0" smtClean="0">
              <a:ln>
                <a:noFill/>
              </a:ln>
              <a:solidFill>
                <a:srgbClr val="000000"/>
              </a:solidFill>
              <a:effectLst/>
              <a:uLnTx/>
              <a:uFillTx/>
              <a:latin typeface="Tahoma" pitchFamily="34" charset="0"/>
            </a:endParaRPr>
          </a:p>
          <a:p>
            <a:pPr marL="457200" marR="0" lvl="0" indent="-457200" defTabSz="914400" eaLnBrk="1" fontAlgn="auto" latinLnBrk="0" hangingPunct="1">
              <a:lnSpc>
                <a:spcPct val="100000"/>
              </a:lnSpc>
              <a:spcBef>
                <a:spcPct val="50000"/>
              </a:spcBef>
              <a:spcAft>
                <a:spcPts val="0"/>
              </a:spcAft>
              <a:buClrTx/>
              <a:buSzTx/>
              <a:buFontTx/>
              <a:buNone/>
              <a:tabLst/>
              <a:defRPr/>
            </a:pPr>
            <a:endParaRPr kumimoji="0" lang="nl-NL" altLang="nl-NL" sz="2000" b="0" i="0" u="none" strike="noStrike" kern="0" cap="none" spc="0" normalizeH="0" baseline="0" noProof="0" dirty="0" smtClean="0">
              <a:ln>
                <a:noFill/>
              </a:ln>
              <a:solidFill>
                <a:srgbClr val="000000"/>
              </a:solidFill>
              <a:effectLst/>
              <a:uLnTx/>
              <a:uFillTx/>
              <a:latin typeface="Arial" charset="0"/>
            </a:endParaRPr>
          </a:p>
          <a:p>
            <a:pPr marL="457200" marR="0" lvl="0" indent="-457200" defTabSz="914400" eaLnBrk="1" fontAlgn="auto" latinLnBrk="0" hangingPunct="1">
              <a:lnSpc>
                <a:spcPct val="100000"/>
              </a:lnSpc>
              <a:spcBef>
                <a:spcPct val="50000"/>
              </a:spcBef>
              <a:spcAft>
                <a:spcPts val="0"/>
              </a:spcAft>
              <a:buClrTx/>
              <a:buSzTx/>
              <a:buFontTx/>
              <a:buNone/>
              <a:tabLst/>
              <a:defRPr/>
            </a:pPr>
            <a:r>
              <a:rPr kumimoji="0" lang="nl-NL" altLang="nl-NL" sz="2000" b="0" i="0" u="none" strike="noStrike" kern="0" cap="none" spc="0" normalizeH="0" baseline="0" noProof="0" dirty="0" smtClean="0">
                <a:ln>
                  <a:noFill/>
                </a:ln>
                <a:solidFill>
                  <a:srgbClr val="000000"/>
                </a:solidFill>
                <a:effectLst/>
                <a:uLnTx/>
                <a:uFillTx/>
                <a:latin typeface="Arial" charset="0"/>
              </a:rPr>
              <a:t>					</a:t>
            </a:r>
          </a:p>
        </p:txBody>
      </p:sp>
    </p:spTree>
    <p:extLst>
      <p:ext uri="{BB962C8B-B14F-4D97-AF65-F5344CB8AC3E}">
        <p14:creationId xmlns:p14="http://schemas.microsoft.com/office/powerpoint/2010/main" val="40005881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solidFill>
                  <a:srgbClr val="6699FF"/>
                </a:solidFill>
              </a:rPr>
              <a:t>Questions?</a:t>
            </a:r>
          </a:p>
        </p:txBody>
      </p:sp>
      <p:sp>
        <p:nvSpPr>
          <p:cNvPr id="15363" name="Rectangle 3"/>
          <p:cNvSpPr>
            <a:spLocks noGrp="1" noChangeArrowheads="1"/>
          </p:cNvSpPr>
          <p:nvPr>
            <p:ph type="body" sz="half" idx="1"/>
          </p:nvPr>
        </p:nvSpPr>
        <p:spPr>
          <a:xfrm>
            <a:off x="250825" y="1125537"/>
            <a:ext cx="6330950" cy="3778251"/>
          </a:xfrm>
        </p:spPr>
        <p:txBody>
          <a:bodyPr/>
          <a:lstStyle/>
          <a:p>
            <a:pPr marL="0" indent="0" eaLnBrk="1" hangingPunct="1"/>
            <a:endParaRPr lang="en-US" sz="2000" smtClean="0"/>
          </a:p>
          <a:p>
            <a:pPr marL="0" indent="0" eaLnBrk="1" hangingPunct="1"/>
            <a:endParaRPr lang="en-US" sz="2000" smtClean="0"/>
          </a:p>
        </p:txBody>
      </p:sp>
      <p:pic>
        <p:nvPicPr>
          <p:cNvPr id="15364" name="Picture 4" descr="SEPAM lores"/>
          <p:cNvPicPr>
            <a:picLocks noGrp="1" noChangeAspect="1" noChangeArrowheads="1"/>
          </p:cNvPicPr>
          <p:nvPr>
            <p:ph sz="half" idx="2"/>
          </p:nvPr>
        </p:nvPicPr>
        <p:blipFill>
          <a:blip r:embed="rId3">
            <a:lum bright="18000" contrast="12000"/>
            <a:extLst>
              <a:ext uri="{28A0092B-C50C-407E-A947-70E740481C1C}">
                <a14:useLocalDpi xmlns:a14="http://schemas.microsoft.com/office/drawing/2010/main" val="0"/>
              </a:ext>
            </a:extLst>
          </a:blip>
          <a:srcRect/>
          <a:stretch>
            <a:fillRect/>
          </a:stretch>
        </p:blipFill>
        <p:spPr>
          <a:xfrm>
            <a:off x="1043608" y="1052736"/>
            <a:ext cx="7308106" cy="480044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354702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060974" y="1621671"/>
              <a:ext cx="61560" cy="2260440"/>
            </p14:xfrm>
          </p:contentPart>
        </mc:Choice>
        <mc:Fallback>
          <p:pic>
            <p:nvPicPr>
              <p:cNvPr id="4" name="Ink 3"/>
              <p:cNvPicPr/>
              <p:nvPr/>
            </p:nvPicPr>
            <p:blipFill>
              <a:blip r:embed="rId3"/>
              <a:stretch>
                <a:fillRect/>
              </a:stretch>
            </p:blipFill>
            <p:spPr>
              <a:xfrm>
                <a:off x="1049094" y="1609791"/>
                <a:ext cx="85320" cy="22842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1060974" y="3863031"/>
              <a:ext cx="2847240" cy="46800"/>
            </p14:xfrm>
          </p:contentPart>
        </mc:Choice>
        <mc:Fallback>
          <p:pic>
            <p:nvPicPr>
              <p:cNvPr id="5" name="Ink 4"/>
              <p:cNvPicPr/>
              <p:nvPr/>
            </p:nvPicPr>
            <p:blipFill>
              <a:blip r:embed="rId5"/>
              <a:stretch>
                <a:fillRect/>
              </a:stretch>
            </p:blipFill>
            <p:spPr>
              <a:xfrm>
                <a:off x="1049094" y="3851151"/>
                <a:ext cx="287100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4" name="Ink 13"/>
              <p14:cNvContentPartPr/>
              <p14:nvPr/>
            </p14:nvContentPartPr>
            <p14:xfrm>
              <a:off x="3614454" y="2855391"/>
              <a:ext cx="26280" cy="949320"/>
            </p14:xfrm>
          </p:contentPart>
        </mc:Choice>
        <mc:Fallback>
          <p:pic>
            <p:nvPicPr>
              <p:cNvPr id="14" name="Ink 13"/>
              <p:cNvPicPr/>
              <p:nvPr/>
            </p:nvPicPr>
            <p:blipFill>
              <a:blip r:embed="rId7"/>
              <a:stretch>
                <a:fillRect/>
              </a:stretch>
            </p:blipFill>
            <p:spPr>
              <a:xfrm>
                <a:off x="3602574" y="2843511"/>
                <a:ext cx="50040" cy="973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5" name="Ink 14"/>
              <p14:cNvContentPartPr/>
              <p14:nvPr/>
            </p14:nvContentPartPr>
            <p14:xfrm>
              <a:off x="3942414" y="3842151"/>
              <a:ext cx="2027520" cy="57960"/>
            </p14:xfrm>
          </p:contentPart>
        </mc:Choice>
        <mc:Fallback>
          <p:pic>
            <p:nvPicPr>
              <p:cNvPr id="15" name="Ink 14"/>
              <p:cNvPicPr/>
              <p:nvPr/>
            </p:nvPicPr>
            <p:blipFill>
              <a:blip r:embed="rId9"/>
              <a:stretch>
                <a:fillRect/>
              </a:stretch>
            </p:blipFill>
            <p:spPr>
              <a:xfrm>
                <a:off x="3930534" y="3830271"/>
                <a:ext cx="205128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6" name="Ink 15"/>
              <p14:cNvContentPartPr/>
              <p14:nvPr/>
            </p14:nvContentPartPr>
            <p14:xfrm>
              <a:off x="3666294" y="1473351"/>
              <a:ext cx="2545200" cy="2322720"/>
            </p14:xfrm>
          </p:contentPart>
        </mc:Choice>
        <mc:Fallback>
          <p:pic>
            <p:nvPicPr>
              <p:cNvPr id="16" name="Ink 15"/>
              <p:cNvPicPr/>
              <p:nvPr/>
            </p:nvPicPr>
            <p:blipFill>
              <a:blip r:embed="rId11"/>
              <a:stretch>
                <a:fillRect/>
              </a:stretch>
            </p:blipFill>
            <p:spPr>
              <a:xfrm>
                <a:off x="3654414" y="1461471"/>
                <a:ext cx="2568960" cy="23464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5" name="Ink 24"/>
              <p14:cNvContentPartPr/>
              <p14:nvPr/>
            </p14:nvContentPartPr>
            <p14:xfrm>
              <a:off x="3760974" y="1199031"/>
              <a:ext cx="2631600" cy="95400"/>
            </p14:xfrm>
          </p:contentPart>
        </mc:Choice>
        <mc:Fallback>
          <p:pic>
            <p:nvPicPr>
              <p:cNvPr id="25" name="Ink 24"/>
              <p:cNvPicPr/>
              <p:nvPr/>
            </p:nvPicPr>
            <p:blipFill>
              <a:blip r:embed="rId13"/>
              <a:stretch>
                <a:fillRect/>
              </a:stretch>
            </p:blipFill>
            <p:spPr>
              <a:xfrm>
                <a:off x="3749094" y="1187106"/>
                <a:ext cx="2655360" cy="11925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6" name="Ink 25"/>
              <p14:cNvContentPartPr/>
              <p14:nvPr/>
            </p14:nvContentPartPr>
            <p14:xfrm>
              <a:off x="2104974" y="3381711"/>
              <a:ext cx="534960" cy="457560"/>
            </p14:xfrm>
          </p:contentPart>
        </mc:Choice>
        <mc:Fallback>
          <p:pic>
            <p:nvPicPr>
              <p:cNvPr id="26" name="Ink 25"/>
              <p:cNvPicPr/>
              <p:nvPr/>
            </p:nvPicPr>
            <p:blipFill>
              <a:blip r:embed="rId15"/>
              <a:stretch>
                <a:fillRect/>
              </a:stretch>
            </p:blipFill>
            <p:spPr>
              <a:xfrm>
                <a:off x="2093094" y="3369831"/>
                <a:ext cx="558720" cy="4813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8" name="Ink 27"/>
              <p14:cNvContentPartPr/>
              <p14:nvPr/>
            </p14:nvContentPartPr>
            <p14:xfrm>
              <a:off x="2111814" y="3180111"/>
              <a:ext cx="27720" cy="710640"/>
            </p14:xfrm>
          </p:contentPart>
        </mc:Choice>
        <mc:Fallback>
          <p:pic>
            <p:nvPicPr>
              <p:cNvPr id="28" name="Ink 27"/>
              <p:cNvPicPr/>
              <p:nvPr/>
            </p:nvPicPr>
            <p:blipFill>
              <a:blip r:embed="rId17"/>
              <a:stretch>
                <a:fillRect/>
              </a:stretch>
            </p:blipFill>
            <p:spPr>
              <a:xfrm>
                <a:off x="2099934" y="3168231"/>
                <a:ext cx="51480" cy="734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1" name="Ink 30"/>
              <p14:cNvContentPartPr/>
              <p14:nvPr/>
            </p14:nvContentPartPr>
            <p14:xfrm>
              <a:off x="1474974" y="2113431"/>
              <a:ext cx="733680" cy="345600"/>
            </p14:xfrm>
          </p:contentPart>
        </mc:Choice>
        <mc:Fallback>
          <p:pic>
            <p:nvPicPr>
              <p:cNvPr id="31" name="Ink 30"/>
              <p:cNvPicPr/>
              <p:nvPr/>
            </p:nvPicPr>
            <p:blipFill>
              <a:blip r:embed="rId19"/>
              <a:stretch>
                <a:fillRect/>
              </a:stretch>
            </p:blipFill>
            <p:spPr>
              <a:xfrm>
                <a:off x="1463094" y="2101551"/>
                <a:ext cx="757440" cy="369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9" name="Ink 38"/>
              <p14:cNvContentPartPr/>
              <p14:nvPr/>
            </p14:nvContentPartPr>
            <p14:xfrm>
              <a:off x="2191014" y="2723631"/>
              <a:ext cx="1130400" cy="28440"/>
            </p14:xfrm>
          </p:contentPart>
        </mc:Choice>
        <mc:Fallback>
          <p:pic>
            <p:nvPicPr>
              <p:cNvPr id="39" name="Ink 38"/>
              <p:cNvPicPr/>
              <p:nvPr/>
            </p:nvPicPr>
            <p:blipFill>
              <a:blip r:embed="rId21"/>
              <a:stretch>
                <a:fillRect/>
              </a:stretch>
            </p:blipFill>
            <p:spPr>
              <a:xfrm>
                <a:off x="2162574" y="2695191"/>
                <a:ext cx="1187280" cy="85320"/>
              </a:xfrm>
              <a:prstGeom prst="rect">
                <a:avLst/>
              </a:prstGeom>
            </p:spPr>
          </p:pic>
        </mc:Fallback>
      </mc:AlternateContent>
    </p:spTree>
    <p:extLst>
      <p:ext uri="{BB962C8B-B14F-4D97-AF65-F5344CB8AC3E}">
        <p14:creationId xmlns:p14="http://schemas.microsoft.com/office/powerpoint/2010/main" val="10564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itle 5"/>
          <p:cNvSpPr txBox="1">
            <a:spLocks/>
          </p:cNvSpPr>
          <p:nvPr/>
        </p:nvSpPr>
        <p:spPr>
          <a:xfrm>
            <a:off x="457202" y="799254"/>
            <a:ext cx="5801361" cy="3562775"/>
          </a:xfrm>
          <a:prstGeom prst="rect">
            <a:avLst/>
          </a:prstGeom>
          <a:solidFill>
            <a:schemeClr val="tx1">
              <a:lumMod val="20000"/>
              <a:lumOff val="80000"/>
              <a:alpha val="87000"/>
            </a:schemeClr>
          </a:solidFill>
        </p:spPr>
        <p:txBody>
          <a:bodyPr/>
          <a:lstStyle>
            <a:lvl1pPr algn="l" defTabSz="457200" rtl="0" fontAlgn="base">
              <a:spcBef>
                <a:spcPct val="0"/>
              </a:spcBef>
              <a:spcAft>
                <a:spcPct val="0"/>
              </a:spcAft>
              <a:defRPr sz="3200" b="1" kern="1200">
                <a:solidFill>
                  <a:srgbClr val="00A6D6"/>
                </a:solidFill>
                <a:latin typeface="Calibri"/>
                <a:ea typeface="+mj-ea"/>
                <a:cs typeface="Calibri"/>
              </a:defRPr>
            </a:lvl1pPr>
            <a:lvl2pPr algn="l" defTabSz="457200" rtl="0" fontAlgn="base">
              <a:spcBef>
                <a:spcPct val="0"/>
              </a:spcBef>
              <a:spcAft>
                <a:spcPct val="0"/>
              </a:spcAft>
              <a:defRPr sz="3200" b="1">
                <a:solidFill>
                  <a:srgbClr val="00A6D6"/>
                </a:solidFill>
                <a:latin typeface="Calibri" pitchFamily="34" charset="0"/>
              </a:defRPr>
            </a:lvl2pPr>
            <a:lvl3pPr algn="l" defTabSz="457200" rtl="0" fontAlgn="base">
              <a:spcBef>
                <a:spcPct val="0"/>
              </a:spcBef>
              <a:spcAft>
                <a:spcPct val="0"/>
              </a:spcAft>
              <a:defRPr sz="3200" b="1">
                <a:solidFill>
                  <a:srgbClr val="00A6D6"/>
                </a:solidFill>
                <a:latin typeface="Calibri" pitchFamily="34" charset="0"/>
              </a:defRPr>
            </a:lvl3pPr>
            <a:lvl4pPr algn="l" defTabSz="457200" rtl="0" fontAlgn="base">
              <a:spcBef>
                <a:spcPct val="0"/>
              </a:spcBef>
              <a:spcAft>
                <a:spcPct val="0"/>
              </a:spcAft>
              <a:defRPr sz="3200" b="1">
                <a:solidFill>
                  <a:srgbClr val="00A6D6"/>
                </a:solidFill>
                <a:latin typeface="Calibri" pitchFamily="34" charset="0"/>
              </a:defRPr>
            </a:lvl4pPr>
            <a:lvl5pPr algn="l" defTabSz="457200" rtl="0" fontAlgn="base">
              <a:spcBef>
                <a:spcPct val="0"/>
              </a:spcBef>
              <a:spcAft>
                <a:spcPct val="0"/>
              </a:spcAft>
              <a:defRPr sz="3200" b="1">
                <a:solidFill>
                  <a:srgbClr val="00A6D6"/>
                </a:solidFill>
                <a:latin typeface="Calibri" pitchFamily="34" charset="0"/>
              </a:defRPr>
            </a:lvl5pPr>
            <a:lvl6pPr marL="457200" algn="l" defTabSz="457200" rtl="0" fontAlgn="base">
              <a:spcBef>
                <a:spcPct val="0"/>
              </a:spcBef>
              <a:spcAft>
                <a:spcPct val="0"/>
              </a:spcAft>
              <a:defRPr sz="3200" b="1">
                <a:solidFill>
                  <a:srgbClr val="00A6D6"/>
                </a:solidFill>
                <a:latin typeface="Calibri" pitchFamily="34" charset="0"/>
              </a:defRPr>
            </a:lvl6pPr>
            <a:lvl7pPr marL="914400" algn="l" defTabSz="457200" rtl="0" fontAlgn="base">
              <a:spcBef>
                <a:spcPct val="0"/>
              </a:spcBef>
              <a:spcAft>
                <a:spcPct val="0"/>
              </a:spcAft>
              <a:defRPr sz="3200" b="1">
                <a:solidFill>
                  <a:srgbClr val="00A6D6"/>
                </a:solidFill>
                <a:latin typeface="Calibri" pitchFamily="34" charset="0"/>
              </a:defRPr>
            </a:lvl7pPr>
            <a:lvl8pPr marL="1371600" algn="l" defTabSz="457200" rtl="0" fontAlgn="base">
              <a:spcBef>
                <a:spcPct val="0"/>
              </a:spcBef>
              <a:spcAft>
                <a:spcPct val="0"/>
              </a:spcAft>
              <a:defRPr sz="3200" b="1">
                <a:solidFill>
                  <a:srgbClr val="00A6D6"/>
                </a:solidFill>
                <a:latin typeface="Calibri" pitchFamily="34" charset="0"/>
              </a:defRPr>
            </a:lvl8pPr>
            <a:lvl9pPr marL="1828800" algn="l" defTabSz="457200" rtl="0" fontAlgn="base">
              <a:spcBef>
                <a:spcPct val="0"/>
              </a:spcBef>
              <a:spcAft>
                <a:spcPct val="0"/>
              </a:spcAft>
              <a:defRPr sz="3200" b="1">
                <a:solidFill>
                  <a:srgbClr val="00A6D6"/>
                </a:solidFill>
                <a:latin typeface="Calibri"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nl-NL" sz="3200" b="1" i="0" u="none" strike="noStrike" kern="1200" cap="none" spc="0" normalizeH="0" baseline="0" noProof="0" dirty="0">
              <a:ln>
                <a:noFill/>
              </a:ln>
              <a:solidFill>
                <a:prstClr val="white"/>
              </a:solidFill>
              <a:effectLst/>
              <a:uLnTx/>
              <a:uFillTx/>
              <a:latin typeface="Calibri"/>
              <a:ea typeface="+mj-ea"/>
              <a:cs typeface="Calibri"/>
            </a:endParaRPr>
          </a:p>
        </p:txBody>
      </p:sp>
      <p:sp>
        <p:nvSpPr>
          <p:cNvPr id="2" name="Title 1"/>
          <p:cNvSpPr>
            <a:spLocks noGrp="1"/>
          </p:cNvSpPr>
          <p:nvPr>
            <p:ph type="title"/>
          </p:nvPr>
        </p:nvSpPr>
        <p:spPr>
          <a:xfrm>
            <a:off x="457202" y="476672"/>
            <a:ext cx="8229600" cy="1490133"/>
          </a:xfrm>
        </p:spPr>
        <p:txBody>
          <a:bodyPr/>
          <a:lstStyle/>
          <a:p>
            <a:r>
              <a:rPr lang="en-US" kern="0" dirty="0">
                <a:solidFill>
                  <a:srgbClr val="0099CC"/>
                </a:solidFill>
                <a:latin typeface="Tahoma"/>
                <a:cs typeface="+mj-cs"/>
              </a:rPr>
              <a:t>MOT </a:t>
            </a:r>
            <a:r>
              <a:rPr lang="en-US" kern="0" dirty="0" smtClean="0">
                <a:solidFill>
                  <a:srgbClr val="0099CC"/>
                </a:solidFill>
                <a:latin typeface="Tahoma"/>
                <a:cs typeface="+mj-cs"/>
              </a:rPr>
              <a:t>2421 Introduction </a:t>
            </a:r>
            <a:br>
              <a:rPr lang="en-US" kern="0" dirty="0" smtClean="0">
                <a:solidFill>
                  <a:srgbClr val="0099CC"/>
                </a:solidFill>
                <a:latin typeface="Tahoma"/>
                <a:cs typeface="+mj-cs"/>
              </a:rPr>
            </a:br>
            <a:endParaRPr lang="en-US" dirty="0"/>
          </a:p>
        </p:txBody>
      </p:sp>
      <p:sp>
        <p:nvSpPr>
          <p:cNvPr id="5" name="Content Placeholder 4"/>
          <p:cNvSpPr>
            <a:spLocks noGrp="1"/>
          </p:cNvSpPr>
          <p:nvPr>
            <p:ph idx="1"/>
          </p:nvPr>
        </p:nvSpPr>
        <p:spPr/>
        <p:txBody>
          <a:bodyPr>
            <a:normAutofit/>
          </a:bodyPr>
          <a:lstStyle/>
          <a:p>
            <a:r>
              <a:rPr lang="en-US" sz="3200" b="1" dirty="0" smtClean="0">
                <a:solidFill>
                  <a:schemeClr val="tx2"/>
                </a:solidFill>
              </a:rPr>
              <a:t>After a short break </a:t>
            </a:r>
          </a:p>
          <a:p>
            <a:r>
              <a:rPr lang="en-US" sz="3200" b="1" dirty="0" smtClean="0">
                <a:solidFill>
                  <a:schemeClr val="tx2"/>
                </a:solidFill>
              </a:rPr>
              <a:t>we will start again at ….</a:t>
            </a:r>
            <a:endParaRPr lang="en-US" sz="3200" b="1" dirty="0" smtClean="0">
              <a:solidFill>
                <a:schemeClr val="accent4"/>
              </a:solidFill>
            </a:endParaRPr>
          </a:p>
        </p:txBody>
      </p:sp>
    </p:spTree>
    <p:extLst>
      <p:ext uri="{BB962C8B-B14F-4D97-AF65-F5344CB8AC3E}">
        <p14:creationId xmlns:p14="http://schemas.microsoft.com/office/powerpoint/2010/main" val="2686970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560" y="-675456"/>
            <a:ext cx="12451251" cy="76808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093" y="2187227"/>
            <a:ext cx="3261946" cy="1955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42204" y="4797152"/>
            <a:ext cx="5583297" cy="1815882"/>
          </a:xfrm>
          <a:prstGeom prst="rect">
            <a:avLst/>
          </a:prstGeom>
          <a:noFill/>
        </p:spPr>
        <p:txBody>
          <a:bodyPr wrap="square" rtlCol="0">
            <a:spAutoFit/>
          </a:bodyPr>
          <a:lstStyle/>
          <a:p>
            <a:r>
              <a:rPr lang="en-GB" sz="2800" dirty="0" smtClean="0">
                <a:solidFill>
                  <a:schemeClr val="bg1"/>
                </a:solidFill>
                <a:latin typeface="Tahoma" panose="020B0604030504040204" pitchFamily="34" charset="0"/>
                <a:ea typeface="Tahoma" panose="020B0604030504040204" pitchFamily="34" charset="0"/>
                <a:cs typeface="Tahoma" panose="020B0604030504040204" pitchFamily="34" charset="0"/>
              </a:rPr>
              <a:t>What is it?</a:t>
            </a:r>
          </a:p>
          <a:p>
            <a:r>
              <a:rPr lang="en-GB" sz="2800" dirty="0" smtClean="0">
                <a:solidFill>
                  <a:schemeClr val="bg1"/>
                </a:solidFill>
                <a:latin typeface="Tahoma" panose="020B0604030504040204" pitchFamily="34" charset="0"/>
                <a:ea typeface="Tahoma" panose="020B0604030504040204" pitchFamily="34" charset="0"/>
                <a:cs typeface="Tahoma" panose="020B0604030504040204" pitchFamily="34" charset="0"/>
              </a:rPr>
              <a:t>How did this start, evolve?</a:t>
            </a:r>
          </a:p>
          <a:p>
            <a:r>
              <a:rPr lang="en-GB" sz="2800" dirty="0" smtClean="0">
                <a:solidFill>
                  <a:schemeClr val="bg1"/>
                </a:solidFill>
                <a:latin typeface="Tahoma" panose="020B0604030504040204" pitchFamily="34" charset="0"/>
                <a:ea typeface="Tahoma" panose="020B0604030504040204" pitchFamily="34" charset="0"/>
                <a:cs typeface="Tahoma" panose="020B0604030504040204" pitchFamily="34" charset="0"/>
              </a:rPr>
              <a:t>What are relevant (f)actors?</a:t>
            </a:r>
          </a:p>
          <a:p>
            <a:r>
              <a:rPr lang="en-GB" sz="2800" dirty="0" smtClean="0">
                <a:solidFill>
                  <a:schemeClr val="bg1"/>
                </a:solidFill>
                <a:latin typeface="Tahoma" panose="020B0604030504040204" pitchFamily="34" charset="0"/>
                <a:ea typeface="Tahoma" panose="020B0604030504040204" pitchFamily="34" charset="0"/>
                <a:cs typeface="Tahoma" panose="020B0604030504040204" pitchFamily="34" charset="0"/>
              </a:rPr>
              <a:t>What are the company strategies?</a:t>
            </a:r>
            <a:endParaRPr lang="nl-NL" dirty="0"/>
          </a:p>
        </p:txBody>
      </p:sp>
    </p:spTree>
    <p:extLst>
      <p:ext uri="{BB962C8B-B14F-4D97-AF65-F5344CB8AC3E}">
        <p14:creationId xmlns:p14="http://schemas.microsoft.com/office/powerpoint/2010/main" val="328421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60648"/>
            <a:ext cx="8572500" cy="2390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323528" y="2708920"/>
            <a:ext cx="8496944" cy="400110"/>
          </a:xfrm>
          <a:prstGeom prst="rect">
            <a:avLst/>
          </a:prstGeom>
        </p:spPr>
        <p:txBody>
          <a:bodyPr wrap="square">
            <a:spAutoFit/>
          </a:bodyPr>
          <a:lstStyle/>
          <a:p>
            <a:r>
              <a:rPr lang="en-GB" sz="2000" dirty="0" smtClean="0">
                <a:solidFill>
                  <a:schemeClr val="accent3">
                    <a:lumMod val="65000"/>
                  </a:schemeClr>
                </a:solidFill>
                <a:latin typeface="Tahoma" panose="020B0604030504040204" pitchFamily="34" charset="0"/>
                <a:ea typeface="Tahoma" panose="020B0604030504040204" pitchFamily="34" charset="0"/>
                <a:cs typeface="Tahoma" panose="020B0604030504040204" pitchFamily="34" charset="0"/>
              </a:rPr>
              <a:t>1980s Ernst </a:t>
            </a:r>
            <a:r>
              <a:rPr lang="en-GB" sz="2000" dirty="0" err="1">
                <a:solidFill>
                  <a:schemeClr val="accent3">
                    <a:lumMod val="65000"/>
                  </a:schemeClr>
                </a:solidFill>
                <a:latin typeface="Tahoma" panose="020B0604030504040204" pitchFamily="34" charset="0"/>
                <a:ea typeface="Tahoma" panose="020B0604030504040204" pitchFamily="34" charset="0"/>
                <a:cs typeface="Tahoma" panose="020B0604030504040204" pitchFamily="34" charset="0"/>
              </a:rPr>
              <a:t>Dickmanns</a:t>
            </a:r>
            <a:r>
              <a:rPr lang="en-GB" sz="2000" dirty="0">
                <a:solidFill>
                  <a:schemeClr val="accent3">
                    <a:lumMod val="65000"/>
                  </a:schemeClr>
                </a:solidFill>
                <a:latin typeface="Tahoma" panose="020B0604030504040204" pitchFamily="34" charset="0"/>
                <a:ea typeface="Tahoma" panose="020B0604030504040204" pitchFamily="34" charset="0"/>
                <a:cs typeface="Tahoma" panose="020B0604030504040204" pitchFamily="34" charset="0"/>
              </a:rPr>
              <a:t> and </a:t>
            </a:r>
            <a:r>
              <a:rPr lang="en-GB" sz="2000" dirty="0" smtClean="0">
                <a:solidFill>
                  <a:schemeClr val="accent3">
                    <a:lumMod val="65000"/>
                  </a:schemeClr>
                </a:solidFill>
                <a:latin typeface="Tahoma" panose="020B0604030504040204" pitchFamily="34" charset="0"/>
                <a:ea typeface="Tahoma" panose="020B0604030504040204" pitchFamily="34" charset="0"/>
                <a:cs typeface="Tahoma" panose="020B0604030504040204" pitchFamily="34" charset="0"/>
              </a:rPr>
              <a:t>team </a:t>
            </a:r>
            <a:r>
              <a:rPr lang="en-GB" sz="2000" dirty="0">
                <a:solidFill>
                  <a:schemeClr val="accent3">
                    <a:lumMod val="65000"/>
                  </a:schemeClr>
                </a:solidFill>
                <a:latin typeface="Tahoma" panose="020B0604030504040204" pitchFamily="34" charset="0"/>
                <a:ea typeface="Tahoma" panose="020B0604030504040204" pitchFamily="34" charset="0"/>
                <a:cs typeface="Tahoma" panose="020B0604030504040204" pitchFamily="34" charset="0"/>
              </a:rPr>
              <a:t>at </a:t>
            </a:r>
            <a:r>
              <a:rPr lang="en-GB" sz="2000" dirty="0" err="1" smtClean="0">
                <a:solidFill>
                  <a:schemeClr val="accent3">
                    <a:lumMod val="65000"/>
                  </a:schemeClr>
                </a:solidFill>
                <a:latin typeface="Tahoma" panose="020B0604030504040204" pitchFamily="34" charset="0"/>
                <a:ea typeface="Tahoma" panose="020B0604030504040204" pitchFamily="34" charset="0"/>
                <a:cs typeface="Tahoma" panose="020B0604030504040204" pitchFamily="34" charset="0"/>
              </a:rPr>
              <a:t>Bundeswehr</a:t>
            </a:r>
            <a:r>
              <a:rPr lang="en-GB" sz="2000" dirty="0" smtClean="0">
                <a:solidFill>
                  <a:schemeClr val="accent3">
                    <a:lumMod val="65000"/>
                  </a:schemeClr>
                </a:solidFill>
                <a:latin typeface="Tahoma" panose="020B0604030504040204" pitchFamily="34" charset="0"/>
                <a:ea typeface="Tahoma" panose="020B0604030504040204" pitchFamily="34" charset="0"/>
                <a:cs typeface="Tahoma" panose="020B0604030504040204" pitchFamily="34" charset="0"/>
              </a:rPr>
              <a:t> </a:t>
            </a:r>
            <a:r>
              <a:rPr lang="en-GB" sz="2000" dirty="0">
                <a:solidFill>
                  <a:schemeClr val="accent3">
                    <a:lumMod val="65000"/>
                  </a:schemeClr>
                </a:solidFill>
                <a:latin typeface="Tahoma" panose="020B0604030504040204" pitchFamily="34" charset="0"/>
                <a:ea typeface="Tahoma" panose="020B0604030504040204" pitchFamily="34" charset="0"/>
                <a:cs typeface="Tahoma" panose="020B0604030504040204" pitchFamily="34" charset="0"/>
              </a:rPr>
              <a:t>University </a:t>
            </a:r>
            <a:r>
              <a:rPr lang="en-GB" sz="2000" dirty="0" smtClean="0">
                <a:solidFill>
                  <a:schemeClr val="accent3">
                    <a:lumMod val="65000"/>
                  </a:schemeClr>
                </a:solidFill>
                <a:latin typeface="Tahoma" panose="020B0604030504040204" pitchFamily="34" charset="0"/>
                <a:ea typeface="Tahoma" panose="020B0604030504040204" pitchFamily="34" charset="0"/>
                <a:cs typeface="Tahoma" panose="020B0604030504040204" pitchFamily="34" charset="0"/>
              </a:rPr>
              <a:t>Munich</a:t>
            </a:r>
          </a:p>
        </p:txBody>
      </p:sp>
      <p:sp>
        <p:nvSpPr>
          <p:cNvPr id="3" name="TextBox 2"/>
          <p:cNvSpPr txBox="1"/>
          <p:nvPr/>
        </p:nvSpPr>
        <p:spPr>
          <a:xfrm>
            <a:off x="323528" y="3291081"/>
            <a:ext cx="8280920" cy="707886"/>
          </a:xfrm>
          <a:prstGeom prst="rect">
            <a:avLst/>
          </a:prstGeom>
          <a:noFill/>
        </p:spPr>
        <p:txBody>
          <a:bodyPr wrap="square" rtlCol="0">
            <a:spAutoFit/>
          </a:bodyPr>
          <a:lstStyle/>
          <a:p>
            <a:pPr lvl="0"/>
            <a:r>
              <a:rPr lang="en-GB" sz="2000" dirty="0">
                <a:solidFill>
                  <a:srgbClr val="0070C0"/>
                </a:solidFill>
                <a:latin typeface="Tahoma" panose="020B0604030504040204" pitchFamily="34" charset="0"/>
                <a:ea typeface="Tahoma" panose="020B0604030504040204" pitchFamily="34" charset="0"/>
                <a:cs typeface="Tahoma" panose="020B0604030504040204" pitchFamily="34" charset="0"/>
              </a:rPr>
              <a:t>Topic of the course: emerging and breakthrough </a:t>
            </a:r>
            <a:r>
              <a:rPr lang="en-GB" sz="2000" dirty="0" smtClean="0">
                <a:solidFill>
                  <a:srgbClr val="0070C0"/>
                </a:solidFill>
                <a:latin typeface="Tahoma" panose="020B0604030504040204" pitchFamily="34" charset="0"/>
                <a:ea typeface="Tahoma" panose="020B0604030504040204" pitchFamily="34" charset="0"/>
                <a:cs typeface="Tahoma" panose="020B0604030504040204" pitchFamily="34" charset="0"/>
              </a:rPr>
              <a:t>technologies.</a:t>
            </a:r>
            <a:endParaRPr lang="en-GB" sz="20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lvl="0"/>
            <a:r>
              <a:rPr lang="en-GB" sz="2000" dirty="0" smtClean="0">
                <a:solidFill>
                  <a:srgbClr val="0070C0"/>
                </a:solidFill>
                <a:latin typeface="Tahoma" panose="020B0604030504040204" pitchFamily="34" charset="0"/>
                <a:ea typeface="Tahoma" panose="020B0604030504040204" pitchFamily="34" charset="0"/>
                <a:cs typeface="Tahoma" panose="020B0604030504040204" pitchFamily="34" charset="0"/>
              </a:rPr>
              <a:t>Company perspective: at invention </a:t>
            </a:r>
            <a:r>
              <a:rPr lang="en-GB" sz="2000" dirty="0">
                <a:solidFill>
                  <a:srgbClr val="0070C0"/>
                </a:solidFill>
                <a:latin typeface="Tahoma" panose="020B0604030504040204" pitchFamily="34" charset="0"/>
                <a:ea typeface="Tahoma" panose="020B0604030504040204" pitchFamily="34" charset="0"/>
                <a:cs typeface="Tahoma" panose="020B0604030504040204" pitchFamily="34" charset="0"/>
              </a:rPr>
              <a:t>of </a:t>
            </a:r>
            <a:r>
              <a:rPr lang="en-GB" sz="2000" dirty="0" smtClean="0">
                <a:solidFill>
                  <a:srgbClr val="0070C0"/>
                </a:solidFill>
                <a:latin typeface="Tahoma" panose="020B0604030504040204" pitchFamily="34" charset="0"/>
                <a:ea typeface="Tahoma" panose="020B0604030504040204" pitchFamily="34" charset="0"/>
                <a:cs typeface="Tahoma" panose="020B0604030504040204" pitchFamily="34" charset="0"/>
              </a:rPr>
              <a:t>technological </a:t>
            </a:r>
            <a:r>
              <a:rPr lang="en-GB" sz="2000" dirty="0">
                <a:solidFill>
                  <a:srgbClr val="0070C0"/>
                </a:solidFill>
                <a:latin typeface="Tahoma" panose="020B0604030504040204" pitchFamily="34" charset="0"/>
                <a:ea typeface="Tahoma" panose="020B0604030504040204" pitchFamily="34" charset="0"/>
                <a:cs typeface="Tahoma" panose="020B0604030504040204" pitchFamily="34" charset="0"/>
              </a:rPr>
              <a:t>product or system</a:t>
            </a:r>
            <a:endParaRPr lang="en-US" sz="20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467544" y="4149080"/>
            <a:ext cx="7128792" cy="1569660"/>
          </a:xfrm>
          <a:prstGeom prst="rect">
            <a:avLst/>
          </a:prstGeom>
          <a:noFill/>
        </p:spPr>
        <p:txBody>
          <a:bodyPr wrap="square" rtlCol="0">
            <a:spAutoFit/>
          </a:bodyPr>
          <a:lstStyle/>
          <a:p>
            <a:pPr algn="ctr"/>
            <a:r>
              <a:rPr lang="en-US" dirty="0" smtClean="0">
                <a:solidFill>
                  <a:srgbClr val="002060"/>
                </a:solidFill>
                <a:latin typeface="Tahoma" panose="020B0604030504040204" pitchFamily="34" charset="0"/>
                <a:ea typeface="Tahoma" panose="020B0604030504040204" pitchFamily="34" charset="0"/>
                <a:cs typeface="Tahoma" panose="020B0604030504040204" pitchFamily="34" charset="0"/>
              </a:rPr>
              <a:t>What is it?</a:t>
            </a:r>
          </a:p>
          <a:p>
            <a:pPr algn="ctr"/>
            <a:r>
              <a:rPr lang="en-US" dirty="0" smtClean="0">
                <a:solidFill>
                  <a:srgbClr val="002060"/>
                </a:solidFill>
                <a:latin typeface="Tahoma" panose="020B0604030504040204" pitchFamily="34" charset="0"/>
                <a:ea typeface="Tahoma" panose="020B0604030504040204" pitchFamily="34" charset="0"/>
                <a:cs typeface="Tahoma" panose="020B0604030504040204" pitchFamily="34" charset="0"/>
              </a:rPr>
              <a:t>How will it evolve? </a:t>
            </a:r>
          </a:p>
          <a:p>
            <a:pPr algn="ctr"/>
            <a:r>
              <a:rPr lang="en-US" dirty="0" smtClean="0">
                <a:solidFill>
                  <a:srgbClr val="002060"/>
                </a:solidFill>
                <a:latin typeface="Tahoma" panose="020B0604030504040204" pitchFamily="34" charset="0"/>
                <a:ea typeface="Tahoma" panose="020B0604030504040204" pitchFamily="34" charset="0"/>
                <a:cs typeface="Tahoma" panose="020B0604030504040204" pitchFamily="34" charset="0"/>
              </a:rPr>
              <a:t>What are relevant (f)actors?</a:t>
            </a:r>
          </a:p>
          <a:p>
            <a:pPr algn="ctr"/>
            <a:r>
              <a:rPr lang="en-US" dirty="0" smtClean="0">
                <a:solidFill>
                  <a:srgbClr val="002060"/>
                </a:solidFill>
                <a:latin typeface="Tahoma" panose="020B0604030504040204" pitchFamily="34" charset="0"/>
                <a:ea typeface="Tahoma" panose="020B0604030504040204" pitchFamily="34" charset="0"/>
                <a:cs typeface="Tahoma" panose="020B0604030504040204" pitchFamily="34" charset="0"/>
              </a:rPr>
              <a:t>What are the company strategies?</a:t>
            </a:r>
            <a:endParaRPr lang="en-US"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69634760"/>
              </p:ext>
            </p:extLst>
          </p:nvPr>
        </p:nvGraphicFramePr>
        <p:xfrm>
          <a:off x="197513" y="5718740"/>
          <a:ext cx="8748973" cy="370840"/>
        </p:xfrm>
        <a:graphic>
          <a:graphicData uri="http://schemas.openxmlformats.org/drawingml/2006/table">
            <a:tbl>
              <a:tblPr firstRow="1" bandRow="1">
                <a:tableStyleId>{5C22544A-7EE6-4342-B048-85BDC9FD1C3A}</a:tableStyleId>
              </a:tblPr>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179440">
                  <a:extLst>
                    <a:ext uri="{9D8B030D-6E8A-4147-A177-3AD203B41FA5}">
                      <a16:colId xmlns:a16="http://schemas.microsoft.com/office/drawing/2014/main" val="20004"/>
                    </a:ext>
                  </a:extLst>
                </a:gridCol>
                <a:gridCol w="2016224">
                  <a:extLst>
                    <a:ext uri="{9D8B030D-6E8A-4147-A177-3AD203B41FA5}">
                      <a16:colId xmlns:a16="http://schemas.microsoft.com/office/drawing/2014/main" val="20005"/>
                    </a:ext>
                  </a:extLst>
                </a:gridCol>
                <a:gridCol w="1782198">
                  <a:extLst>
                    <a:ext uri="{9D8B030D-6E8A-4147-A177-3AD203B41FA5}">
                      <a16:colId xmlns:a16="http://schemas.microsoft.com/office/drawing/2014/main" val="1248867459"/>
                    </a:ext>
                  </a:extLst>
                </a:gridCol>
              </a:tblGrid>
              <a:tr h="370840">
                <a:tc>
                  <a:txBody>
                    <a:bodyPr/>
                    <a:lstStyle/>
                    <a:p>
                      <a:r>
                        <a:rPr lang="en-US" sz="1400" dirty="0" smtClean="0">
                          <a:solidFill>
                            <a:srgbClr val="FF0000"/>
                          </a:solidFill>
                        </a:rPr>
                        <a:t>1 Topic</a:t>
                      </a:r>
                      <a:endParaRPr lang="en-US" sz="1400" dirty="0">
                        <a:solidFill>
                          <a:srgbClr val="FF0000"/>
                        </a:solidFill>
                      </a:endParaRPr>
                    </a:p>
                  </a:txBody>
                  <a:tcPr>
                    <a:solidFill>
                      <a:schemeClr val="accent1">
                        <a:lumMod val="75000"/>
                      </a:schemeClr>
                    </a:solidFill>
                  </a:tcPr>
                </a:tc>
                <a:tc>
                  <a:txBody>
                    <a:bodyPr/>
                    <a:lstStyle/>
                    <a:p>
                      <a:r>
                        <a:rPr lang="en-US" sz="1400" dirty="0" smtClean="0">
                          <a:solidFill>
                            <a:schemeClr val="bg1"/>
                          </a:solidFill>
                        </a:rPr>
                        <a:t>2  Levels</a:t>
                      </a:r>
                      <a:endParaRPr lang="en-US" sz="1400" dirty="0">
                        <a:solidFill>
                          <a:schemeClr val="bg1"/>
                        </a:solidFill>
                      </a:endParaRPr>
                    </a:p>
                  </a:txBody>
                  <a:tcPr>
                    <a:solidFill>
                      <a:schemeClr val="accent1">
                        <a:lumMod val="75000"/>
                      </a:schemeClr>
                    </a:solidFill>
                  </a:tcPr>
                </a:tc>
                <a:tc>
                  <a:txBody>
                    <a:bodyPr/>
                    <a:lstStyle/>
                    <a:p>
                      <a:r>
                        <a:rPr lang="en-US" sz="1400" dirty="0" smtClean="0"/>
                        <a:t>3 Learning goals</a:t>
                      </a:r>
                      <a:endParaRPr lang="en-US" sz="1400" dirty="0"/>
                    </a:p>
                  </a:txBody>
                  <a:tcPr>
                    <a:solidFill>
                      <a:schemeClr val="accent1">
                        <a:lumMod val="75000"/>
                      </a:schemeClr>
                    </a:solidFill>
                  </a:tcPr>
                </a:tc>
                <a:tc>
                  <a:txBody>
                    <a:bodyPr/>
                    <a:lstStyle/>
                    <a:p>
                      <a:r>
                        <a:rPr lang="en-US" sz="1400" dirty="0" smtClean="0"/>
                        <a:t>4 Schedule</a:t>
                      </a:r>
                      <a:endParaRPr lang="en-US" sz="1400" dirty="0"/>
                    </a:p>
                  </a:txBody>
                  <a:tcPr>
                    <a:solidFill>
                      <a:schemeClr val="accent1">
                        <a:lumMod val="75000"/>
                      </a:schemeClr>
                    </a:solidFill>
                  </a:tcPr>
                </a:tc>
                <a:tc>
                  <a:txBody>
                    <a:bodyPr/>
                    <a:lstStyle/>
                    <a:p>
                      <a:r>
                        <a:rPr lang="en-US" sz="1400" dirty="0" smtClean="0"/>
                        <a:t>5 innovation</a:t>
                      </a:r>
                      <a:r>
                        <a:rPr lang="en-US" sz="1400" baseline="0" dirty="0" smtClean="0"/>
                        <a:t> project</a:t>
                      </a:r>
                      <a:endParaRPr lang="en-US" sz="1400" dirty="0"/>
                    </a:p>
                  </a:txBody>
                  <a:tcPr>
                    <a:solidFill>
                      <a:schemeClr val="accent1">
                        <a:lumMod val="75000"/>
                      </a:schemeClr>
                    </a:solidFill>
                  </a:tcPr>
                </a:tc>
                <a:tc>
                  <a:txBody>
                    <a:bodyPr/>
                    <a:lstStyle/>
                    <a:p>
                      <a:r>
                        <a:rPr lang="en-US" sz="1400" dirty="0" smtClean="0"/>
                        <a:t>6 Project phases</a:t>
                      </a:r>
                      <a:endParaRPr lang="en-US" sz="1400" dirty="0"/>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8933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002213044"/>
              </p:ext>
            </p:extLst>
          </p:nvPr>
        </p:nvGraphicFramePr>
        <p:xfrm>
          <a:off x="467544" y="1340768"/>
          <a:ext cx="8136903" cy="4724400"/>
        </p:xfrm>
        <a:graphic>
          <a:graphicData uri="http://schemas.openxmlformats.org/drawingml/2006/table">
            <a:tbl>
              <a:tblPr firstRow="1" bandRow="1">
                <a:tableStyleId>{5C22544A-7EE6-4342-B048-85BDC9FD1C3A}</a:tableStyleId>
              </a:tblPr>
              <a:tblGrid>
                <a:gridCol w="2664296">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2664295">
                  <a:extLst>
                    <a:ext uri="{9D8B030D-6E8A-4147-A177-3AD203B41FA5}">
                      <a16:colId xmlns:a16="http://schemas.microsoft.com/office/drawing/2014/main" val="20002"/>
                    </a:ext>
                  </a:extLst>
                </a:gridCol>
              </a:tblGrid>
              <a:tr h="370840">
                <a:tc>
                  <a:txBody>
                    <a:bodyPr/>
                    <a:lstStyle/>
                    <a:p>
                      <a:r>
                        <a:rPr lang="en-GB" dirty="0" smtClean="0"/>
                        <a:t>Levels</a:t>
                      </a:r>
                      <a:endParaRPr lang="nl-NL" dirty="0"/>
                    </a:p>
                  </a:txBody>
                  <a:tcPr/>
                </a:tc>
                <a:tc>
                  <a:txBody>
                    <a:bodyPr/>
                    <a:lstStyle/>
                    <a:p>
                      <a:r>
                        <a:rPr lang="en-GB" dirty="0" smtClean="0"/>
                        <a:t>Questions</a:t>
                      </a:r>
                      <a:endParaRPr lang="nl-NL" dirty="0"/>
                    </a:p>
                  </a:txBody>
                  <a:tcPr/>
                </a:tc>
                <a:tc>
                  <a:txBody>
                    <a:bodyPr/>
                    <a:lstStyle/>
                    <a:p>
                      <a:r>
                        <a:rPr lang="en-GB" dirty="0" smtClean="0"/>
                        <a:t>Scientific relevance; Managerial relevance</a:t>
                      </a:r>
                      <a:endParaRPr lang="nl-NL" dirty="0"/>
                    </a:p>
                  </a:txBody>
                  <a:tcPr/>
                </a:tc>
                <a:extLst>
                  <a:ext uri="{0D108BD9-81ED-4DB2-BD59-A6C34878D82A}">
                    <a16:rowId xmlns:a16="http://schemas.microsoft.com/office/drawing/2014/main" val="10000"/>
                  </a:ext>
                </a:extLst>
              </a:tr>
              <a:tr h="370840">
                <a:tc>
                  <a:txBody>
                    <a:bodyPr/>
                    <a:lstStyle/>
                    <a:p>
                      <a:r>
                        <a:rPr lang="en-GB" sz="1400" b="1" dirty="0" smtClean="0"/>
                        <a:t>1. Project level:</a:t>
                      </a:r>
                    </a:p>
                    <a:p>
                      <a:endParaRPr lang="en-GB" dirty="0" smtClean="0"/>
                    </a:p>
                    <a:p>
                      <a:endParaRPr lang="en-GB" dirty="0" smtClean="0"/>
                    </a:p>
                  </a:txBody>
                  <a:tcPr/>
                </a:tc>
                <a:tc>
                  <a:txBody>
                    <a:bodyPr/>
                    <a:lstStyle/>
                    <a:p>
                      <a:r>
                        <a:rPr lang="en-GB" sz="1200" dirty="0" smtClean="0"/>
                        <a:t>Innovation project</a:t>
                      </a:r>
                      <a:r>
                        <a:rPr lang="en-GB" sz="1200" baseline="0" dirty="0" smtClean="0"/>
                        <a:t> approaches?</a:t>
                      </a:r>
                    </a:p>
                    <a:p>
                      <a:r>
                        <a:rPr lang="en-GB" sz="1200" baseline="0" dirty="0" smtClean="0"/>
                        <a:t>Fit of project in organization, market, innovation?</a:t>
                      </a:r>
                    </a:p>
                    <a:p>
                      <a:endParaRPr lang="nl-NL" sz="1200" dirty="0"/>
                    </a:p>
                  </a:txBody>
                  <a:tcPr/>
                </a:tc>
                <a:tc>
                  <a:txBody>
                    <a:bodyPr/>
                    <a:lstStyle/>
                    <a:p>
                      <a:r>
                        <a:rPr lang="en-GB" sz="1200" dirty="0" smtClean="0"/>
                        <a:t>Innovation = product + ….</a:t>
                      </a:r>
                    </a:p>
                    <a:p>
                      <a:r>
                        <a:rPr lang="en-GB" sz="1200" b="1" dirty="0" smtClean="0">
                          <a:solidFill>
                            <a:srgbClr val="0070C0"/>
                          </a:solidFill>
                        </a:rPr>
                        <a:t>Topics:</a:t>
                      </a:r>
                    </a:p>
                    <a:p>
                      <a:r>
                        <a:rPr lang="en-GB" sz="1200" dirty="0" smtClean="0"/>
                        <a:t>History innovation projects</a:t>
                      </a:r>
                    </a:p>
                    <a:p>
                      <a:r>
                        <a:rPr lang="en-GB" sz="1200" dirty="0" smtClean="0"/>
                        <a:t>Different project approaches</a:t>
                      </a:r>
                    </a:p>
                    <a:p>
                      <a:r>
                        <a:rPr lang="en-GB" sz="1200" dirty="0" smtClean="0"/>
                        <a:t>Contextual view</a:t>
                      </a:r>
                    </a:p>
                    <a:p>
                      <a:r>
                        <a:rPr lang="en-GB" sz="1200" dirty="0" smtClean="0"/>
                        <a:t>Application</a:t>
                      </a:r>
                      <a:endParaRPr lang="nl-NL" sz="1200" dirty="0"/>
                    </a:p>
                  </a:txBody>
                  <a:tcPr/>
                </a:tc>
                <a:extLst>
                  <a:ext uri="{0D108BD9-81ED-4DB2-BD59-A6C34878D82A}">
                    <a16:rowId xmlns:a16="http://schemas.microsoft.com/office/drawing/2014/main" val="10001"/>
                  </a:ext>
                </a:extLst>
              </a:tr>
              <a:tr h="370840">
                <a:tc>
                  <a:txBody>
                    <a:bodyPr/>
                    <a:lstStyle/>
                    <a:p>
                      <a:r>
                        <a:rPr lang="en-GB" sz="1400" b="1" dirty="0" smtClean="0"/>
                        <a:t>2. Technology </a:t>
                      </a:r>
                      <a:r>
                        <a:rPr lang="en-GB" sz="1400" b="1" baseline="0" dirty="0" smtClean="0"/>
                        <a:t>level: </a:t>
                      </a:r>
                      <a:r>
                        <a:rPr lang="en-GB" sz="1400" baseline="0" dirty="0" smtClean="0"/>
                        <a:t>pattern of development/diffusion</a:t>
                      </a:r>
                    </a:p>
                    <a:p>
                      <a:endParaRPr lang="en-GB" baseline="0" dirty="0" smtClean="0"/>
                    </a:p>
                    <a:p>
                      <a:endParaRPr lang="en-GB" baseline="0" dirty="0" smtClean="0"/>
                    </a:p>
                    <a:p>
                      <a:endParaRPr lang="en-GB" dirty="0" smtClean="0"/>
                    </a:p>
                  </a:txBody>
                  <a:tcPr/>
                </a:tc>
                <a:tc>
                  <a:txBody>
                    <a:bodyPr/>
                    <a:lstStyle/>
                    <a:p>
                      <a:r>
                        <a:rPr lang="en-GB" sz="1200" dirty="0" smtClean="0"/>
                        <a:t>What is the pattern?</a:t>
                      </a:r>
                    </a:p>
                    <a:p>
                      <a:r>
                        <a:rPr lang="en-GB" sz="1200" dirty="0" smtClean="0"/>
                        <a:t>How does diffusion proceed?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smtClean="0">
                          <a:ln>
                            <a:noFill/>
                          </a:ln>
                          <a:solidFill>
                            <a:srgbClr val="000000"/>
                          </a:solidFill>
                          <a:effectLst/>
                          <a:uLnTx/>
                          <a:uFillTx/>
                          <a:latin typeface="+mn-lt"/>
                          <a:ea typeface="+mn-ea"/>
                          <a:cs typeface="+mn-cs"/>
                        </a:rPr>
                        <a:t>How does technology development proceed?</a:t>
                      </a:r>
                    </a:p>
                    <a:p>
                      <a:r>
                        <a:rPr lang="en-GB" sz="1200" dirty="0" smtClean="0"/>
                        <a:t>What are (f)actors, mechanisms?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What are company strategies? </a:t>
                      </a:r>
                      <a:endParaRPr lang="nl-NL" sz="1200" dirty="0"/>
                    </a:p>
                  </a:txBody>
                  <a:tcPr/>
                </a:tc>
                <a:tc>
                  <a:txBody>
                    <a:bodyPr/>
                    <a:lstStyle/>
                    <a:p>
                      <a:r>
                        <a:rPr lang="en-GB" sz="1200" dirty="0" smtClean="0"/>
                        <a:t>Pattern = project + ….</a:t>
                      </a:r>
                    </a:p>
                    <a:p>
                      <a:r>
                        <a:rPr lang="en-GB" sz="1200" b="1" dirty="0" smtClean="0">
                          <a:solidFill>
                            <a:srgbClr val="0070C0"/>
                          </a:solidFill>
                        </a:rPr>
                        <a:t>Topics:</a:t>
                      </a:r>
                    </a:p>
                    <a:p>
                      <a:r>
                        <a:rPr lang="en-GB" sz="1200" dirty="0" smtClean="0"/>
                        <a:t>History patterns</a:t>
                      </a:r>
                    </a:p>
                    <a:p>
                      <a:r>
                        <a:rPr lang="en-GB" sz="1200" dirty="0" smtClean="0"/>
                        <a:t>Different patterns (scientific)</a:t>
                      </a:r>
                    </a:p>
                    <a:p>
                      <a:r>
                        <a:rPr lang="en-GB" sz="1200" dirty="0" smtClean="0"/>
                        <a:t>Actors, factors, strategies</a:t>
                      </a:r>
                    </a:p>
                    <a:p>
                      <a:r>
                        <a:rPr lang="en-GB" sz="1200" dirty="0" smtClean="0"/>
                        <a:t>Application</a:t>
                      </a:r>
                      <a:endParaRPr lang="nl-NL" sz="1200" dirty="0"/>
                    </a:p>
                  </a:txBody>
                  <a:tcPr/>
                </a:tc>
                <a:extLst>
                  <a:ext uri="{0D108BD9-81ED-4DB2-BD59-A6C34878D82A}">
                    <a16:rowId xmlns:a16="http://schemas.microsoft.com/office/drawing/2014/main" val="10002"/>
                  </a:ext>
                </a:extLst>
              </a:tr>
              <a:tr h="370840">
                <a:tc>
                  <a:txBody>
                    <a:bodyPr/>
                    <a:lstStyle/>
                    <a:p>
                      <a:r>
                        <a:rPr lang="en-GB" sz="1400" b="1" dirty="0" smtClean="0"/>
                        <a:t>3. Multi-technology level</a:t>
                      </a:r>
                    </a:p>
                    <a:p>
                      <a:endParaRPr lang="en-GB" dirty="0" smtClean="0"/>
                    </a:p>
                    <a:p>
                      <a:endParaRPr lang="en-GB" dirty="0" smtClean="0"/>
                    </a:p>
                    <a:p>
                      <a:endParaRPr lang="nl-NL" dirty="0"/>
                    </a:p>
                  </a:txBody>
                  <a:tcPr/>
                </a:tc>
                <a:tc>
                  <a:txBody>
                    <a:bodyPr/>
                    <a:lstStyle/>
                    <a:p>
                      <a:r>
                        <a:rPr lang="en-GB" sz="1200" dirty="0" smtClean="0"/>
                        <a:t>How do different technology patterns emerge and influence each other?</a:t>
                      </a:r>
                      <a:endParaRPr lang="nl-NL" sz="1200" dirty="0"/>
                    </a:p>
                  </a:txBody>
                  <a:tcPr/>
                </a:tc>
                <a:tc>
                  <a:txBody>
                    <a:bodyPr/>
                    <a:lstStyle/>
                    <a:p>
                      <a:r>
                        <a:rPr lang="en-GB" sz="1200" dirty="0" smtClean="0"/>
                        <a:t>Discipline = range of related new technologies (same</a:t>
                      </a:r>
                      <a:r>
                        <a:rPr lang="en-GB" sz="1200" baseline="0" dirty="0" smtClean="0"/>
                        <a:t> principle) +</a:t>
                      </a:r>
                      <a:endParaRPr lang="en-GB" sz="1200" dirty="0" smtClean="0"/>
                    </a:p>
                    <a:p>
                      <a:r>
                        <a:rPr lang="en-GB" sz="1200" dirty="0" smtClean="0"/>
                        <a:t>What are other</a:t>
                      </a:r>
                      <a:r>
                        <a:rPr lang="en-GB" sz="1200" baseline="0" dirty="0" smtClean="0"/>
                        <a:t> ways in which </a:t>
                      </a:r>
                      <a:r>
                        <a:rPr lang="en-GB" sz="1200" dirty="0" smtClean="0"/>
                        <a:t>technologies relate to each other?</a:t>
                      </a:r>
                    </a:p>
                    <a:p>
                      <a:r>
                        <a:rPr lang="en-GB" sz="1200" b="1" dirty="0" smtClean="0">
                          <a:solidFill>
                            <a:srgbClr val="0070C0"/>
                          </a:solidFill>
                        </a:rPr>
                        <a:t>Topics:</a:t>
                      </a:r>
                    </a:p>
                    <a:p>
                      <a:r>
                        <a:rPr lang="en-GB" sz="1200" dirty="0" smtClean="0"/>
                        <a:t>Example</a:t>
                      </a:r>
                      <a:r>
                        <a:rPr lang="en-GB" sz="1200" baseline="0" dirty="0" smtClean="0"/>
                        <a:t> of discipline</a:t>
                      </a:r>
                    </a:p>
                    <a:p>
                      <a:r>
                        <a:rPr lang="en-GB" sz="1200" baseline="0" dirty="0" smtClean="0"/>
                        <a:t>How tech’s influence each other</a:t>
                      </a:r>
                    </a:p>
                    <a:p>
                      <a:endParaRPr lang="en-GB" sz="1200" dirty="0" smtClean="0"/>
                    </a:p>
                  </a:txBody>
                  <a:tcPr/>
                </a:tc>
                <a:extLst>
                  <a:ext uri="{0D108BD9-81ED-4DB2-BD59-A6C34878D82A}">
                    <a16:rowId xmlns:a16="http://schemas.microsoft.com/office/drawing/2014/main" val="10003"/>
                  </a:ext>
                </a:extLst>
              </a:tr>
            </a:tbl>
          </a:graphicData>
        </a:graphic>
      </p:graphicFrame>
      <p:sp>
        <p:nvSpPr>
          <p:cNvPr id="4" name="TextBox 3"/>
          <p:cNvSpPr txBox="1"/>
          <p:nvPr/>
        </p:nvSpPr>
        <p:spPr>
          <a:xfrm>
            <a:off x="395536" y="260648"/>
            <a:ext cx="8064896" cy="923330"/>
          </a:xfrm>
          <a:prstGeom prst="rect">
            <a:avLst/>
          </a:prstGeom>
          <a:noFill/>
        </p:spPr>
        <p:txBody>
          <a:bodyPr wrap="square" rtlCol="0">
            <a:spAutoFit/>
          </a:bodyPr>
          <a:lstStyle/>
          <a:p>
            <a:r>
              <a:rPr lang="en-GB" sz="1800" dirty="0" smtClean="0">
                <a:solidFill>
                  <a:srgbClr val="002060"/>
                </a:solidFill>
                <a:latin typeface="Tahoma" panose="020B0604030504040204" pitchFamily="34" charset="0"/>
                <a:ea typeface="Tahoma" panose="020B0604030504040204" pitchFamily="34" charset="0"/>
                <a:cs typeface="Tahoma" panose="020B0604030504040204" pitchFamily="34" charset="0"/>
              </a:rPr>
              <a:t>Focus MOT2421: Technological innovation process as a complex phenomenon</a:t>
            </a:r>
          </a:p>
          <a:p>
            <a:pPr marL="342900" indent="-342900">
              <a:buFont typeface="Arial" panose="020B0604020202020204" pitchFamily="34" charset="0"/>
              <a:buChar char="•"/>
            </a:pPr>
            <a:r>
              <a:rPr lang="en-GB" sz="1800" dirty="0" smtClean="0">
                <a:solidFill>
                  <a:srgbClr val="0070C0"/>
                </a:solidFill>
                <a:latin typeface="Tahoma" panose="020B0604030504040204" pitchFamily="34" charset="0"/>
                <a:ea typeface="Tahoma" panose="020B0604030504040204" pitchFamily="34" charset="0"/>
                <a:cs typeface="Tahoma" panose="020B0604030504040204" pitchFamily="34" charset="0"/>
              </a:rPr>
              <a:t>Many actors factors interact over time </a:t>
            </a:r>
          </a:p>
          <a:p>
            <a:pPr marL="342900" indent="-342900">
              <a:buFont typeface="Arial" panose="020B0604020202020204" pitchFamily="34" charset="0"/>
              <a:buChar char="•"/>
            </a:pPr>
            <a:r>
              <a:rPr lang="en-GB" sz="1800" dirty="0" smtClean="0">
                <a:solidFill>
                  <a:srgbClr val="0070C0"/>
                </a:solidFill>
                <a:latin typeface="Tahoma" panose="020B0604030504040204" pitchFamily="34" charset="0"/>
                <a:ea typeface="Tahoma" panose="020B0604030504040204" pitchFamily="34" charset="0"/>
                <a:cs typeface="Tahoma" panose="020B0604030504040204" pitchFamily="34" charset="0"/>
              </a:rPr>
              <a:t>at different levels of analysis</a:t>
            </a:r>
            <a:endParaRPr lang="nl-NL" sz="18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348880"/>
            <a:ext cx="2268091" cy="518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0167" y="3723112"/>
            <a:ext cx="1843520" cy="770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3102" y="4941168"/>
            <a:ext cx="15176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Table 8"/>
          <p:cNvGraphicFramePr>
            <a:graphicFrameLocks noGrp="1"/>
          </p:cNvGraphicFramePr>
          <p:nvPr>
            <p:extLst>
              <p:ext uri="{D42A27DB-BD31-4B8C-83A1-F6EECF244321}">
                <p14:modId xmlns:p14="http://schemas.microsoft.com/office/powerpoint/2010/main" val="3613438072"/>
              </p:ext>
            </p:extLst>
          </p:nvPr>
        </p:nvGraphicFramePr>
        <p:xfrm>
          <a:off x="161508" y="5832479"/>
          <a:ext cx="8748973" cy="370840"/>
        </p:xfrm>
        <a:graphic>
          <a:graphicData uri="http://schemas.openxmlformats.org/drawingml/2006/table">
            <a:tbl>
              <a:tblPr firstRow="1" bandRow="1">
                <a:tableStyleId>{5C22544A-7EE6-4342-B048-85BDC9FD1C3A}</a:tableStyleId>
              </a:tblPr>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215445">
                  <a:extLst>
                    <a:ext uri="{9D8B030D-6E8A-4147-A177-3AD203B41FA5}">
                      <a16:colId xmlns:a16="http://schemas.microsoft.com/office/drawing/2014/main" val="20004"/>
                    </a:ext>
                  </a:extLst>
                </a:gridCol>
                <a:gridCol w="2016224">
                  <a:extLst>
                    <a:ext uri="{9D8B030D-6E8A-4147-A177-3AD203B41FA5}">
                      <a16:colId xmlns:a16="http://schemas.microsoft.com/office/drawing/2014/main" val="20005"/>
                    </a:ext>
                  </a:extLst>
                </a:gridCol>
                <a:gridCol w="1746193">
                  <a:extLst>
                    <a:ext uri="{9D8B030D-6E8A-4147-A177-3AD203B41FA5}">
                      <a16:colId xmlns:a16="http://schemas.microsoft.com/office/drawing/2014/main" val="1248867459"/>
                    </a:ext>
                  </a:extLst>
                </a:gridCol>
              </a:tblGrid>
              <a:tr h="370840">
                <a:tc>
                  <a:txBody>
                    <a:bodyPr/>
                    <a:lstStyle/>
                    <a:p>
                      <a:r>
                        <a:rPr lang="en-US" sz="1400" dirty="0" smtClean="0">
                          <a:solidFill>
                            <a:schemeClr val="bg1"/>
                          </a:solidFill>
                        </a:rPr>
                        <a:t>1 Topic</a:t>
                      </a:r>
                      <a:endParaRPr lang="en-US" sz="1400" dirty="0">
                        <a:solidFill>
                          <a:schemeClr val="bg1"/>
                        </a:solidFill>
                      </a:endParaRPr>
                    </a:p>
                  </a:txBody>
                  <a:tcPr>
                    <a:solidFill>
                      <a:schemeClr val="accent1">
                        <a:lumMod val="75000"/>
                      </a:schemeClr>
                    </a:solidFill>
                  </a:tcPr>
                </a:tc>
                <a:tc>
                  <a:txBody>
                    <a:bodyPr/>
                    <a:lstStyle/>
                    <a:p>
                      <a:r>
                        <a:rPr lang="en-US" sz="1400" dirty="0" smtClean="0">
                          <a:solidFill>
                            <a:srgbClr val="FF0000"/>
                          </a:solidFill>
                        </a:rPr>
                        <a:t>2  Levels</a:t>
                      </a:r>
                      <a:endParaRPr lang="en-US" sz="1400" dirty="0">
                        <a:solidFill>
                          <a:srgbClr val="FF0000"/>
                        </a:solidFill>
                      </a:endParaRPr>
                    </a:p>
                  </a:txBody>
                  <a:tcPr>
                    <a:solidFill>
                      <a:schemeClr val="accent1">
                        <a:lumMod val="75000"/>
                      </a:schemeClr>
                    </a:solidFill>
                  </a:tcPr>
                </a:tc>
                <a:tc>
                  <a:txBody>
                    <a:bodyPr/>
                    <a:lstStyle/>
                    <a:p>
                      <a:r>
                        <a:rPr lang="en-US" sz="1400" dirty="0" smtClean="0"/>
                        <a:t>3 Learning goals</a:t>
                      </a:r>
                      <a:endParaRPr lang="en-US" sz="1400" dirty="0"/>
                    </a:p>
                  </a:txBody>
                  <a:tcPr>
                    <a:solidFill>
                      <a:schemeClr val="accent1">
                        <a:lumMod val="75000"/>
                      </a:schemeClr>
                    </a:solidFill>
                  </a:tcPr>
                </a:tc>
                <a:tc>
                  <a:txBody>
                    <a:bodyPr/>
                    <a:lstStyle/>
                    <a:p>
                      <a:r>
                        <a:rPr lang="en-US" sz="1400" dirty="0" smtClean="0"/>
                        <a:t>4 Schedule</a:t>
                      </a:r>
                      <a:endParaRPr lang="en-US" sz="1400" dirty="0"/>
                    </a:p>
                  </a:txBody>
                  <a:tcPr>
                    <a:solidFill>
                      <a:schemeClr val="accent1">
                        <a:lumMod val="75000"/>
                      </a:schemeClr>
                    </a:solidFill>
                  </a:tcPr>
                </a:tc>
                <a:tc>
                  <a:txBody>
                    <a:bodyPr/>
                    <a:lstStyle/>
                    <a:p>
                      <a:r>
                        <a:rPr lang="en-US" sz="1400" dirty="0" smtClean="0"/>
                        <a:t>5 innovation</a:t>
                      </a:r>
                      <a:r>
                        <a:rPr lang="en-US" sz="1400" baseline="0" dirty="0" smtClean="0"/>
                        <a:t> project</a:t>
                      </a:r>
                      <a:endParaRPr lang="en-US" sz="1400" dirty="0"/>
                    </a:p>
                  </a:txBody>
                  <a:tcPr>
                    <a:solidFill>
                      <a:schemeClr val="accent1">
                        <a:lumMod val="75000"/>
                      </a:schemeClr>
                    </a:solidFill>
                  </a:tcPr>
                </a:tc>
                <a:tc>
                  <a:txBody>
                    <a:bodyPr/>
                    <a:lstStyle/>
                    <a:p>
                      <a:r>
                        <a:rPr lang="en-US" sz="1400" dirty="0" smtClean="0"/>
                        <a:t>6 Project phases</a:t>
                      </a:r>
                      <a:endParaRPr lang="en-US" sz="1400" dirty="0"/>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970537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16855"/>
            <a:ext cx="8352928" cy="621953"/>
          </a:xfrm>
        </p:spPr>
        <p:txBody>
          <a:bodyPr/>
          <a:lstStyle/>
          <a:p>
            <a:r>
              <a:rPr lang="en-US" sz="2000" dirty="0" smtClean="0"/>
              <a:t>Innovation process	Innovation process	Innovation process</a:t>
            </a:r>
            <a:br>
              <a:rPr lang="en-US" sz="2000" dirty="0" smtClean="0"/>
            </a:br>
            <a:r>
              <a:rPr lang="en-US" sz="1400" dirty="0" smtClean="0">
                <a:solidFill>
                  <a:srgbClr val="0070C0"/>
                </a:solidFill>
              </a:rPr>
              <a:t>(level 1 : project)</a:t>
            </a:r>
            <a:r>
              <a:rPr lang="en-US" sz="1800" dirty="0" smtClean="0">
                <a:solidFill>
                  <a:srgbClr val="0070C0"/>
                </a:solidFill>
              </a:rPr>
              <a:t>	</a:t>
            </a:r>
            <a:r>
              <a:rPr lang="en-US" sz="2000" dirty="0" smtClean="0">
                <a:solidFill>
                  <a:srgbClr val="0070C0"/>
                </a:solidFill>
              </a:rPr>
              <a:t>	</a:t>
            </a:r>
            <a:r>
              <a:rPr lang="en-US" sz="1400" dirty="0" smtClean="0">
                <a:solidFill>
                  <a:srgbClr val="0070C0"/>
                </a:solidFill>
              </a:rPr>
              <a:t>(level 2: pattern)		(level 3: discipline)</a:t>
            </a:r>
            <a:r>
              <a:rPr lang="en-US" sz="2000" dirty="0" smtClean="0"/>
              <a:t/>
            </a:r>
            <a:br>
              <a:rPr lang="en-US" sz="2000" dirty="0" smtClean="0"/>
            </a:br>
            <a:endParaRPr lang="nl-NL" sz="2000" dirty="0"/>
          </a:p>
        </p:txBody>
      </p:sp>
      <p:sp>
        <p:nvSpPr>
          <p:cNvPr id="5" name="TextBox 4"/>
          <p:cNvSpPr txBox="1"/>
          <p:nvPr/>
        </p:nvSpPr>
        <p:spPr>
          <a:xfrm>
            <a:off x="395536" y="1988839"/>
            <a:ext cx="1512168" cy="1446550"/>
          </a:xfrm>
          <a:prstGeom prst="rect">
            <a:avLst/>
          </a:prstGeom>
          <a:noFill/>
        </p:spPr>
        <p:txBody>
          <a:bodyPr wrap="square" rtlCol="0">
            <a:spAutoFit/>
          </a:bodyPr>
          <a:lstStyle/>
          <a:p>
            <a:r>
              <a:rPr lang="en-GB" sz="1400" dirty="0" err="1" smtClean="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Mirjam</a:t>
            </a:r>
            <a:r>
              <a:rPr lang="en-GB" sz="1400" dirty="0" smtClean="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 Fuchs</a:t>
            </a:r>
          </a:p>
          <a:p>
            <a:r>
              <a:rPr lang="en-GB" sz="1400" dirty="0" smtClean="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MOT graduate </a:t>
            </a:r>
          </a:p>
          <a:p>
            <a:r>
              <a:rPr lang="en-GB" sz="1400" dirty="0" smtClean="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thesis project DSM</a:t>
            </a:r>
          </a:p>
          <a:p>
            <a:endParaRPr lang="en-GB" sz="1600" dirty="0" smtClean="0">
              <a:latin typeface="Tahoma" panose="020B0604030504040204" pitchFamily="34" charset="0"/>
              <a:ea typeface="Tahoma" panose="020B0604030504040204" pitchFamily="34" charset="0"/>
              <a:cs typeface="Tahoma" panose="020B0604030504040204" pitchFamily="34" charset="0"/>
            </a:endParaRPr>
          </a:p>
          <a:p>
            <a:endParaRPr lang="nl-NL" sz="1600" dirty="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664" y="738808"/>
            <a:ext cx="1034008" cy="1034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0138" y="738808"/>
            <a:ext cx="1033993" cy="1033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1894348" y="1984976"/>
            <a:ext cx="1381508" cy="1446550"/>
          </a:xfrm>
          <a:prstGeom prst="rect">
            <a:avLst/>
          </a:prstGeom>
          <a:noFill/>
        </p:spPr>
        <p:txBody>
          <a:bodyPr wrap="square" rtlCol="0">
            <a:spAutoFit/>
          </a:bodyPr>
          <a:lstStyle/>
          <a:p>
            <a:r>
              <a:rPr lang="en-GB" sz="1400" dirty="0" err="1" smtClean="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Wieger</a:t>
            </a:r>
            <a:r>
              <a:rPr lang="en-GB" sz="1400" dirty="0" smtClean="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 </a:t>
            </a:r>
            <a:r>
              <a:rPr lang="en-GB" sz="1400" dirty="0" err="1" smtClean="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Aarts</a:t>
            </a:r>
            <a:endParaRPr lang="en-GB" sz="1400" dirty="0" smtClean="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endParaRPr>
          </a:p>
          <a:p>
            <a:r>
              <a:rPr lang="en-GB" sz="1400" dirty="0" smtClean="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MOT graduate </a:t>
            </a:r>
          </a:p>
          <a:p>
            <a:r>
              <a:rPr lang="en-GB" sz="1400" dirty="0" smtClean="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thesis project Philips</a:t>
            </a:r>
          </a:p>
          <a:p>
            <a:endParaRPr lang="en-GB" sz="1600" dirty="0" smtClean="0">
              <a:latin typeface="Tahoma" panose="020B0604030504040204" pitchFamily="34" charset="0"/>
              <a:ea typeface="Tahoma" panose="020B0604030504040204" pitchFamily="34" charset="0"/>
              <a:cs typeface="Tahoma" panose="020B0604030504040204" pitchFamily="34" charset="0"/>
            </a:endParaRPr>
          </a:p>
          <a:p>
            <a:endParaRPr lang="nl-NL" sz="1600" dirty="0">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383725" y="3279561"/>
            <a:ext cx="2677652" cy="2308324"/>
          </a:xfrm>
          <a:prstGeom prst="rect">
            <a:avLst/>
          </a:prstGeom>
          <a:noFill/>
        </p:spPr>
        <p:txBody>
          <a:bodyPr wrap="square" rtlCol="0">
            <a:spAutoFit/>
          </a:bodyPr>
          <a:lstStyle/>
          <a:p>
            <a:r>
              <a:rPr lang="en-US" sz="1200" b="1" dirty="0" smtClean="0">
                <a:solidFill>
                  <a:schemeClr val="accent2">
                    <a:lumMod val="75000"/>
                  </a:schemeClr>
                </a:solidFill>
                <a:latin typeface="Tahoma" pitchFamily="34" charset="0"/>
                <a:ea typeface="Tahoma" pitchFamily="34" charset="0"/>
                <a:cs typeface="Tahoma" pitchFamily="34" charset="0"/>
              </a:rPr>
              <a:t>Problem: </a:t>
            </a:r>
          </a:p>
          <a:p>
            <a:r>
              <a:rPr lang="en-US" sz="1200" dirty="0" smtClean="0">
                <a:latin typeface="Tahoma" pitchFamily="34" charset="0"/>
                <a:ea typeface="Tahoma" pitchFamily="34" charset="0"/>
                <a:cs typeface="Tahoma" pitchFamily="34" charset="0"/>
              </a:rPr>
              <a:t>Fuzzy front end of </a:t>
            </a:r>
            <a:r>
              <a:rPr lang="en-US" sz="1200" dirty="0" err="1" smtClean="0">
                <a:latin typeface="Tahoma" pitchFamily="34" charset="0"/>
                <a:ea typeface="Tahoma" pitchFamily="34" charset="0"/>
                <a:cs typeface="Tahoma" pitchFamily="34" charset="0"/>
              </a:rPr>
              <a:t>npd</a:t>
            </a:r>
            <a:r>
              <a:rPr lang="en-US" sz="1200" dirty="0" smtClean="0">
                <a:latin typeface="Tahoma" pitchFamily="34" charset="0"/>
                <a:ea typeface="Tahoma" pitchFamily="34" charset="0"/>
                <a:cs typeface="Tahoma" pitchFamily="34" charset="0"/>
              </a:rPr>
              <a:t> project takes too long is expensive and has uncertain outcome.</a:t>
            </a:r>
          </a:p>
          <a:p>
            <a:endParaRPr lang="en-US" sz="1200" dirty="0" smtClean="0">
              <a:latin typeface="Tahoma" pitchFamily="34" charset="0"/>
              <a:ea typeface="Tahoma" pitchFamily="34" charset="0"/>
              <a:cs typeface="Tahoma" pitchFamily="34" charset="0"/>
            </a:endParaRPr>
          </a:p>
          <a:p>
            <a:endParaRPr lang="en-US" sz="1200" b="1" dirty="0" smtClean="0">
              <a:solidFill>
                <a:schemeClr val="accent2">
                  <a:lumMod val="75000"/>
                </a:schemeClr>
              </a:solidFill>
              <a:latin typeface="Tahoma" pitchFamily="34" charset="0"/>
              <a:ea typeface="Tahoma" pitchFamily="34" charset="0"/>
              <a:cs typeface="Tahoma" pitchFamily="34" charset="0"/>
            </a:endParaRPr>
          </a:p>
          <a:p>
            <a:endParaRPr lang="en-US" sz="1200" b="1" dirty="0">
              <a:solidFill>
                <a:schemeClr val="accent2">
                  <a:lumMod val="75000"/>
                </a:schemeClr>
              </a:solidFill>
              <a:latin typeface="Tahoma" pitchFamily="34" charset="0"/>
              <a:ea typeface="Tahoma" pitchFamily="34" charset="0"/>
              <a:cs typeface="Tahoma" pitchFamily="34" charset="0"/>
            </a:endParaRPr>
          </a:p>
          <a:p>
            <a:r>
              <a:rPr lang="en-US" sz="1200" b="1" dirty="0" smtClean="0">
                <a:solidFill>
                  <a:schemeClr val="accent2">
                    <a:lumMod val="75000"/>
                  </a:schemeClr>
                </a:solidFill>
                <a:latin typeface="Tahoma" pitchFamily="34" charset="0"/>
                <a:ea typeface="Tahoma" pitchFamily="34" charset="0"/>
                <a:cs typeface="Tahoma" pitchFamily="34" charset="0"/>
              </a:rPr>
              <a:t>Solution:</a:t>
            </a:r>
          </a:p>
          <a:p>
            <a:r>
              <a:rPr lang="en-US" sz="1200" dirty="0" smtClean="0">
                <a:latin typeface="Tahoma" pitchFamily="34" charset="0"/>
                <a:ea typeface="Tahoma" pitchFamily="34" charset="0"/>
                <a:cs typeface="Tahoma" pitchFamily="34" charset="0"/>
              </a:rPr>
              <a:t>Distinguish context variables that determine the type of </a:t>
            </a:r>
            <a:r>
              <a:rPr lang="en-US" sz="1200" dirty="0" err="1" smtClean="0">
                <a:latin typeface="Tahoma" pitchFamily="34" charset="0"/>
                <a:ea typeface="Tahoma" pitchFamily="34" charset="0"/>
                <a:cs typeface="Tahoma" pitchFamily="34" charset="0"/>
              </a:rPr>
              <a:t>npd</a:t>
            </a:r>
            <a:r>
              <a:rPr lang="en-US" sz="1200" dirty="0" smtClean="0">
                <a:latin typeface="Tahoma" pitchFamily="34" charset="0"/>
                <a:ea typeface="Tahoma" pitchFamily="34" charset="0"/>
                <a:cs typeface="Tahoma" pitchFamily="34" charset="0"/>
              </a:rPr>
              <a:t> process and design adapted process for each context.</a:t>
            </a:r>
            <a:endParaRPr lang="en-US" sz="1200" dirty="0">
              <a:latin typeface="Tahoma" pitchFamily="34" charset="0"/>
              <a:ea typeface="Tahoma" pitchFamily="34" charset="0"/>
              <a:cs typeface="Tahoma" pitchFamily="34" charset="0"/>
            </a:endParaRPr>
          </a:p>
        </p:txBody>
      </p:sp>
      <p:pic>
        <p:nvPicPr>
          <p:cNvPr id="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1880" y="738808"/>
            <a:ext cx="1034008" cy="1034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404074" y="2003782"/>
            <a:ext cx="1501836" cy="1661993"/>
          </a:xfrm>
          <a:prstGeom prst="rect">
            <a:avLst/>
          </a:prstGeom>
          <a:noFill/>
        </p:spPr>
        <p:txBody>
          <a:bodyPr wrap="square" rtlCol="0">
            <a:spAutoFit/>
          </a:bodyPr>
          <a:lstStyle/>
          <a:p>
            <a:r>
              <a:rPr lang="en-GB" sz="1400" dirty="0" err="1" smtClean="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Nikoo</a:t>
            </a:r>
            <a:r>
              <a:rPr lang="en-GB" sz="1400" dirty="0" smtClean="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 </a:t>
            </a:r>
            <a:r>
              <a:rPr lang="en-GB" sz="1400" dirty="0" err="1" smtClean="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Delgoshaie</a:t>
            </a:r>
            <a:endParaRPr lang="en-GB" sz="1400" dirty="0" smtClean="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endParaRPr>
          </a:p>
          <a:p>
            <a:r>
              <a:rPr lang="en-GB" sz="1400" dirty="0" smtClean="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MOT graduate </a:t>
            </a:r>
          </a:p>
          <a:p>
            <a:r>
              <a:rPr lang="en-GB" sz="1400" dirty="0" smtClean="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thesis project research internal</a:t>
            </a:r>
          </a:p>
          <a:p>
            <a:endParaRPr lang="en-GB" sz="1600" dirty="0" smtClean="0">
              <a:latin typeface="Tahoma" panose="020B0604030504040204" pitchFamily="34" charset="0"/>
              <a:ea typeface="Tahoma" panose="020B0604030504040204" pitchFamily="34" charset="0"/>
              <a:cs typeface="Tahoma" panose="020B0604030504040204" pitchFamily="34" charset="0"/>
            </a:endParaRPr>
          </a:p>
          <a:p>
            <a:endParaRPr lang="nl-NL" sz="1600"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p:cNvSpPr txBox="1"/>
          <p:nvPr/>
        </p:nvSpPr>
        <p:spPr>
          <a:xfrm>
            <a:off x="3419872" y="3261642"/>
            <a:ext cx="2304256" cy="2523768"/>
          </a:xfrm>
          <a:prstGeom prst="rect">
            <a:avLst/>
          </a:prstGeom>
          <a:noFill/>
        </p:spPr>
        <p:txBody>
          <a:bodyPr wrap="square" rtlCol="0">
            <a:spAutoFit/>
          </a:bodyPr>
          <a:lstStyle/>
          <a:p>
            <a:r>
              <a:rPr lang="en-US" sz="1200" b="1" dirty="0" smtClean="0">
                <a:solidFill>
                  <a:schemeClr val="accent2">
                    <a:lumMod val="75000"/>
                  </a:schemeClr>
                </a:solidFill>
                <a:latin typeface="Tahoma" pitchFamily="34" charset="0"/>
                <a:ea typeface="Tahoma" pitchFamily="34" charset="0"/>
                <a:cs typeface="Tahoma" pitchFamily="34" charset="0"/>
              </a:rPr>
              <a:t>Problem: </a:t>
            </a:r>
          </a:p>
          <a:p>
            <a:r>
              <a:rPr lang="en-US" sz="1200" dirty="0" smtClean="0">
                <a:latin typeface="Tahoma" pitchFamily="34" charset="0"/>
                <a:ea typeface="Tahoma" pitchFamily="34" charset="0"/>
                <a:cs typeface="Tahoma" pitchFamily="34" charset="0"/>
              </a:rPr>
              <a:t>Why does it take so long after the first market introduction of radically new high-tech products before large-scale diffusion starts?</a:t>
            </a:r>
          </a:p>
          <a:p>
            <a:endParaRPr lang="en-US" sz="1200" dirty="0" smtClean="0">
              <a:latin typeface="Tahoma" pitchFamily="34" charset="0"/>
              <a:ea typeface="Tahoma" pitchFamily="34" charset="0"/>
              <a:cs typeface="Tahoma" pitchFamily="34" charset="0"/>
            </a:endParaRPr>
          </a:p>
          <a:p>
            <a:r>
              <a:rPr lang="en-US" sz="1200" b="1" dirty="0" smtClean="0">
                <a:solidFill>
                  <a:schemeClr val="accent2">
                    <a:lumMod val="75000"/>
                  </a:schemeClr>
                </a:solidFill>
                <a:latin typeface="Tahoma" pitchFamily="34" charset="0"/>
                <a:ea typeface="Tahoma" pitchFamily="34" charset="0"/>
                <a:cs typeface="Tahoma" pitchFamily="34" charset="0"/>
              </a:rPr>
              <a:t>Explanation:</a:t>
            </a:r>
          </a:p>
          <a:p>
            <a:r>
              <a:rPr lang="en-US" sz="1200" dirty="0" smtClean="0">
                <a:latin typeface="Tahoma" pitchFamily="34" charset="0"/>
                <a:ea typeface="Tahoma" pitchFamily="34" charset="0"/>
                <a:cs typeface="Tahoma" pitchFamily="34" charset="0"/>
              </a:rPr>
              <a:t>Length of this process is assessed for multiple cases. For each case the variables slowing down the process are listed and </a:t>
            </a:r>
            <a:r>
              <a:rPr lang="en-US" sz="1400" dirty="0" smtClean="0">
                <a:latin typeface="Tahoma" pitchFamily="34" charset="0"/>
                <a:ea typeface="Tahoma" pitchFamily="34" charset="0"/>
                <a:cs typeface="Tahoma" pitchFamily="34" charset="0"/>
              </a:rPr>
              <a:t>combined.</a:t>
            </a:r>
            <a:endParaRPr lang="en-US" sz="1400" dirty="0">
              <a:latin typeface="Tahoma" pitchFamily="34" charset="0"/>
              <a:ea typeface="Tahoma" pitchFamily="34" charset="0"/>
              <a:cs typeface="Tahoma" pitchFamily="34" charset="0"/>
            </a:endParaRPr>
          </a:p>
        </p:txBody>
      </p:sp>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176" y="786362"/>
            <a:ext cx="737293" cy="1001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6058289" y="1984976"/>
            <a:ext cx="1501836" cy="1446550"/>
          </a:xfrm>
          <a:prstGeom prst="rect">
            <a:avLst/>
          </a:prstGeom>
          <a:noFill/>
        </p:spPr>
        <p:txBody>
          <a:bodyPr wrap="square" rtlCol="0">
            <a:spAutoFit/>
          </a:bodyPr>
          <a:lstStyle/>
          <a:p>
            <a:r>
              <a:rPr lang="en-GB" sz="1400" dirty="0" smtClean="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Thijs </a:t>
            </a:r>
            <a:r>
              <a:rPr lang="en-GB" sz="1400" dirty="0" err="1" smtClean="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Jonckheere</a:t>
            </a:r>
            <a:endParaRPr lang="en-GB" sz="1400" dirty="0" smtClean="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endParaRPr>
          </a:p>
          <a:p>
            <a:r>
              <a:rPr lang="en-GB" sz="1400" dirty="0" smtClean="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MOT graduate </a:t>
            </a:r>
          </a:p>
          <a:p>
            <a:r>
              <a:rPr lang="en-GB" sz="1400" dirty="0" smtClean="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thesis project research internal</a:t>
            </a:r>
          </a:p>
          <a:p>
            <a:endParaRPr lang="en-GB" sz="1600" dirty="0" smtClean="0">
              <a:latin typeface="Tahoma" panose="020B0604030504040204" pitchFamily="34" charset="0"/>
              <a:ea typeface="Tahoma" panose="020B0604030504040204" pitchFamily="34" charset="0"/>
              <a:cs typeface="Tahoma" panose="020B0604030504040204" pitchFamily="34" charset="0"/>
            </a:endParaRPr>
          </a:p>
          <a:p>
            <a:endParaRPr lang="nl-NL" sz="1600" dirty="0">
              <a:latin typeface="Tahoma" panose="020B0604030504040204" pitchFamily="34" charset="0"/>
              <a:ea typeface="Tahoma" panose="020B0604030504040204" pitchFamily="34" charset="0"/>
              <a:cs typeface="Tahoma" panose="020B0604030504040204" pitchFamily="34" charset="0"/>
            </a:endParaRPr>
          </a:p>
        </p:txBody>
      </p:sp>
      <p:sp>
        <p:nvSpPr>
          <p:cNvPr id="15" name="TextBox 14"/>
          <p:cNvSpPr txBox="1"/>
          <p:nvPr/>
        </p:nvSpPr>
        <p:spPr>
          <a:xfrm>
            <a:off x="6058289" y="3287426"/>
            <a:ext cx="2304256" cy="2308324"/>
          </a:xfrm>
          <a:prstGeom prst="rect">
            <a:avLst/>
          </a:prstGeom>
          <a:noFill/>
        </p:spPr>
        <p:txBody>
          <a:bodyPr wrap="square" rtlCol="0">
            <a:spAutoFit/>
          </a:bodyPr>
          <a:lstStyle/>
          <a:p>
            <a:r>
              <a:rPr lang="en-US" sz="1200" b="1" dirty="0" smtClean="0">
                <a:solidFill>
                  <a:schemeClr val="accent2">
                    <a:lumMod val="75000"/>
                  </a:schemeClr>
                </a:solidFill>
                <a:latin typeface="Tahoma" pitchFamily="34" charset="0"/>
                <a:ea typeface="Tahoma" pitchFamily="34" charset="0"/>
                <a:cs typeface="Tahoma" pitchFamily="34" charset="0"/>
              </a:rPr>
              <a:t>Problem: </a:t>
            </a:r>
          </a:p>
          <a:p>
            <a:r>
              <a:rPr lang="en-US" sz="1200" dirty="0" smtClean="0">
                <a:latin typeface="Tahoma" pitchFamily="34" charset="0"/>
                <a:ea typeface="Tahoma" pitchFamily="34" charset="0"/>
                <a:cs typeface="Tahoma" pitchFamily="34" charset="0"/>
              </a:rPr>
              <a:t>What is the effect on innovation process if technologies are combined?</a:t>
            </a: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b="1" dirty="0" smtClean="0">
              <a:solidFill>
                <a:schemeClr val="accent2">
                  <a:lumMod val="75000"/>
                </a:schemeClr>
              </a:solidFill>
              <a:latin typeface="Tahoma" pitchFamily="34" charset="0"/>
              <a:ea typeface="Tahoma" pitchFamily="34" charset="0"/>
              <a:cs typeface="Tahoma" pitchFamily="34" charset="0"/>
            </a:endParaRPr>
          </a:p>
          <a:p>
            <a:r>
              <a:rPr lang="en-US" sz="1200" b="1" dirty="0" smtClean="0">
                <a:solidFill>
                  <a:schemeClr val="accent2">
                    <a:lumMod val="75000"/>
                  </a:schemeClr>
                </a:solidFill>
                <a:latin typeface="Tahoma" pitchFamily="34" charset="0"/>
                <a:ea typeface="Tahoma" pitchFamily="34" charset="0"/>
                <a:cs typeface="Tahoma" pitchFamily="34" charset="0"/>
              </a:rPr>
              <a:t>Explanation:</a:t>
            </a:r>
          </a:p>
          <a:p>
            <a:r>
              <a:rPr lang="en-US" sz="1200" dirty="0" smtClean="0">
                <a:latin typeface="Tahoma" pitchFamily="34" charset="0"/>
                <a:ea typeface="Tahoma" pitchFamily="34" charset="0"/>
                <a:cs typeface="Tahoma" pitchFamily="34" charset="0"/>
              </a:rPr>
              <a:t>High-tech products were chosen that represent a combination of products/technologies</a:t>
            </a:r>
          </a:p>
        </p:txBody>
      </p:sp>
      <p:graphicFrame>
        <p:nvGraphicFramePr>
          <p:cNvPr id="18" name="Table 17"/>
          <p:cNvGraphicFramePr>
            <a:graphicFrameLocks noGrp="1"/>
          </p:cNvGraphicFramePr>
          <p:nvPr>
            <p:extLst>
              <p:ext uri="{D42A27DB-BD31-4B8C-83A1-F6EECF244321}">
                <p14:modId xmlns:p14="http://schemas.microsoft.com/office/powerpoint/2010/main" val="307495933"/>
              </p:ext>
            </p:extLst>
          </p:nvPr>
        </p:nvGraphicFramePr>
        <p:xfrm>
          <a:off x="161508" y="5832479"/>
          <a:ext cx="8748973" cy="370840"/>
        </p:xfrm>
        <a:graphic>
          <a:graphicData uri="http://schemas.openxmlformats.org/drawingml/2006/table">
            <a:tbl>
              <a:tblPr firstRow="1" bandRow="1">
                <a:tableStyleId>{5C22544A-7EE6-4342-B048-85BDC9FD1C3A}</a:tableStyleId>
              </a:tblPr>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215445">
                  <a:extLst>
                    <a:ext uri="{9D8B030D-6E8A-4147-A177-3AD203B41FA5}">
                      <a16:colId xmlns:a16="http://schemas.microsoft.com/office/drawing/2014/main" val="20004"/>
                    </a:ext>
                  </a:extLst>
                </a:gridCol>
                <a:gridCol w="2016224">
                  <a:extLst>
                    <a:ext uri="{9D8B030D-6E8A-4147-A177-3AD203B41FA5}">
                      <a16:colId xmlns:a16="http://schemas.microsoft.com/office/drawing/2014/main" val="20005"/>
                    </a:ext>
                  </a:extLst>
                </a:gridCol>
                <a:gridCol w="1746193">
                  <a:extLst>
                    <a:ext uri="{9D8B030D-6E8A-4147-A177-3AD203B41FA5}">
                      <a16:colId xmlns:a16="http://schemas.microsoft.com/office/drawing/2014/main" val="1248867459"/>
                    </a:ext>
                  </a:extLst>
                </a:gridCol>
              </a:tblGrid>
              <a:tr h="370840">
                <a:tc>
                  <a:txBody>
                    <a:bodyPr/>
                    <a:lstStyle/>
                    <a:p>
                      <a:r>
                        <a:rPr lang="en-US" sz="1400" dirty="0" smtClean="0">
                          <a:solidFill>
                            <a:schemeClr val="bg1"/>
                          </a:solidFill>
                        </a:rPr>
                        <a:t>1 Topic</a:t>
                      </a:r>
                      <a:endParaRPr lang="en-US" sz="1400" dirty="0">
                        <a:solidFill>
                          <a:schemeClr val="bg1"/>
                        </a:solidFill>
                      </a:endParaRPr>
                    </a:p>
                  </a:txBody>
                  <a:tcPr>
                    <a:solidFill>
                      <a:schemeClr val="accent1">
                        <a:lumMod val="75000"/>
                      </a:schemeClr>
                    </a:solidFill>
                  </a:tcPr>
                </a:tc>
                <a:tc>
                  <a:txBody>
                    <a:bodyPr/>
                    <a:lstStyle/>
                    <a:p>
                      <a:r>
                        <a:rPr lang="en-US" sz="1400" dirty="0" smtClean="0">
                          <a:solidFill>
                            <a:srgbClr val="FF0000"/>
                          </a:solidFill>
                        </a:rPr>
                        <a:t>2  Levels</a:t>
                      </a:r>
                      <a:endParaRPr lang="en-US" sz="1400" dirty="0">
                        <a:solidFill>
                          <a:srgbClr val="FF0000"/>
                        </a:solidFill>
                      </a:endParaRPr>
                    </a:p>
                  </a:txBody>
                  <a:tcPr>
                    <a:solidFill>
                      <a:schemeClr val="accent1">
                        <a:lumMod val="75000"/>
                      </a:schemeClr>
                    </a:solidFill>
                  </a:tcPr>
                </a:tc>
                <a:tc>
                  <a:txBody>
                    <a:bodyPr/>
                    <a:lstStyle/>
                    <a:p>
                      <a:r>
                        <a:rPr lang="en-US" sz="1400" dirty="0" smtClean="0"/>
                        <a:t>3 Learning goals</a:t>
                      </a:r>
                      <a:endParaRPr lang="en-US" sz="1400" dirty="0"/>
                    </a:p>
                  </a:txBody>
                  <a:tcPr>
                    <a:solidFill>
                      <a:schemeClr val="accent1">
                        <a:lumMod val="75000"/>
                      </a:schemeClr>
                    </a:solidFill>
                  </a:tcPr>
                </a:tc>
                <a:tc>
                  <a:txBody>
                    <a:bodyPr/>
                    <a:lstStyle/>
                    <a:p>
                      <a:r>
                        <a:rPr lang="en-US" sz="1400" dirty="0" smtClean="0"/>
                        <a:t>4 Schedule</a:t>
                      </a:r>
                      <a:endParaRPr lang="en-US" sz="1400" dirty="0"/>
                    </a:p>
                  </a:txBody>
                  <a:tcPr>
                    <a:solidFill>
                      <a:schemeClr val="accent1">
                        <a:lumMod val="75000"/>
                      </a:schemeClr>
                    </a:solidFill>
                  </a:tcPr>
                </a:tc>
                <a:tc>
                  <a:txBody>
                    <a:bodyPr/>
                    <a:lstStyle/>
                    <a:p>
                      <a:r>
                        <a:rPr lang="en-US" sz="1400" dirty="0" smtClean="0"/>
                        <a:t>5 innovation</a:t>
                      </a:r>
                      <a:r>
                        <a:rPr lang="en-US" sz="1400" baseline="0" dirty="0" smtClean="0"/>
                        <a:t> project</a:t>
                      </a:r>
                      <a:endParaRPr lang="en-US" sz="1400" dirty="0"/>
                    </a:p>
                  </a:txBody>
                  <a:tcPr>
                    <a:solidFill>
                      <a:schemeClr val="accent1">
                        <a:lumMod val="75000"/>
                      </a:schemeClr>
                    </a:solidFill>
                  </a:tcPr>
                </a:tc>
                <a:tc>
                  <a:txBody>
                    <a:bodyPr/>
                    <a:lstStyle/>
                    <a:p>
                      <a:r>
                        <a:rPr lang="en-US" sz="1400" dirty="0" smtClean="0"/>
                        <a:t>6 Project phases</a:t>
                      </a:r>
                      <a:endParaRPr lang="en-US" sz="1400" dirty="0"/>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902719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0890866"/>
              </p:ext>
            </p:extLst>
          </p:nvPr>
        </p:nvGraphicFramePr>
        <p:xfrm>
          <a:off x="526196" y="5946971"/>
          <a:ext cx="7560842" cy="370840"/>
        </p:xfrm>
        <a:graphic>
          <a:graphicData uri="http://schemas.openxmlformats.org/drawingml/2006/table">
            <a:tbl>
              <a:tblPr firstRow="1" bandRow="1">
                <a:tableStyleId>{5C22544A-7EE6-4342-B048-85BDC9FD1C3A}</a:tableStyleId>
              </a:tblPr>
              <a:tblGrid>
                <a:gridCol w="936105">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800200">
                  <a:extLst>
                    <a:ext uri="{9D8B030D-6E8A-4147-A177-3AD203B41FA5}">
                      <a16:colId xmlns:a16="http://schemas.microsoft.com/office/drawing/2014/main" val="20003"/>
                    </a:ext>
                  </a:extLst>
                </a:gridCol>
                <a:gridCol w="1296144">
                  <a:extLst>
                    <a:ext uri="{9D8B030D-6E8A-4147-A177-3AD203B41FA5}">
                      <a16:colId xmlns:a16="http://schemas.microsoft.com/office/drawing/2014/main" val="20004"/>
                    </a:ext>
                  </a:extLst>
                </a:gridCol>
                <a:gridCol w="1512169">
                  <a:extLst>
                    <a:ext uri="{9D8B030D-6E8A-4147-A177-3AD203B41FA5}">
                      <a16:colId xmlns:a16="http://schemas.microsoft.com/office/drawing/2014/main" val="20005"/>
                    </a:ext>
                  </a:extLst>
                </a:gridCol>
              </a:tblGrid>
              <a:tr h="370840">
                <a:tc>
                  <a:txBody>
                    <a:bodyPr/>
                    <a:lstStyle/>
                    <a:p>
                      <a:r>
                        <a:rPr lang="en-US" sz="1400" dirty="0" smtClean="0">
                          <a:solidFill>
                            <a:schemeClr val="bg1"/>
                          </a:solidFill>
                        </a:rPr>
                        <a:t>1 Topic</a:t>
                      </a:r>
                      <a:endParaRPr lang="en-US" sz="1400" dirty="0">
                        <a:solidFill>
                          <a:schemeClr val="bg1"/>
                        </a:solidFill>
                      </a:endParaRPr>
                    </a:p>
                  </a:txBody>
                  <a:tcPr>
                    <a:solidFill>
                      <a:schemeClr val="accent1">
                        <a:lumMod val="75000"/>
                      </a:schemeClr>
                    </a:solidFill>
                  </a:tcPr>
                </a:tc>
                <a:tc>
                  <a:txBody>
                    <a:bodyPr/>
                    <a:lstStyle/>
                    <a:p>
                      <a:r>
                        <a:rPr lang="en-US" sz="1400" dirty="0" smtClean="0">
                          <a:solidFill>
                            <a:schemeClr val="bg1"/>
                          </a:solidFill>
                        </a:rPr>
                        <a:t>2 Case</a:t>
                      </a:r>
                      <a:endParaRPr lang="en-US" sz="1400" dirty="0">
                        <a:solidFill>
                          <a:schemeClr val="bg1"/>
                        </a:solidFill>
                      </a:endParaRPr>
                    </a:p>
                  </a:txBody>
                  <a:tcPr>
                    <a:solidFill>
                      <a:schemeClr val="accent1">
                        <a:lumMod val="75000"/>
                      </a:schemeClr>
                    </a:solidFill>
                  </a:tcPr>
                </a:tc>
                <a:tc>
                  <a:txBody>
                    <a:bodyPr/>
                    <a:lstStyle/>
                    <a:p>
                      <a:r>
                        <a:rPr lang="en-US" sz="1400" dirty="0" smtClean="0">
                          <a:solidFill>
                            <a:srgbClr val="FF0000"/>
                          </a:solidFill>
                        </a:rPr>
                        <a:t>3  Levels</a:t>
                      </a:r>
                      <a:endParaRPr lang="en-US" sz="1400" dirty="0">
                        <a:solidFill>
                          <a:srgbClr val="FF0000"/>
                        </a:solidFill>
                      </a:endParaRPr>
                    </a:p>
                  </a:txBody>
                  <a:tcPr>
                    <a:solidFill>
                      <a:schemeClr val="accent1">
                        <a:lumMod val="75000"/>
                      </a:schemeClr>
                    </a:solidFill>
                  </a:tcPr>
                </a:tc>
                <a:tc>
                  <a:txBody>
                    <a:bodyPr/>
                    <a:lstStyle/>
                    <a:p>
                      <a:r>
                        <a:rPr lang="en-US" sz="1400" dirty="0" smtClean="0"/>
                        <a:t>4 Learning goals</a:t>
                      </a:r>
                      <a:endParaRPr lang="en-US" sz="1400" dirty="0"/>
                    </a:p>
                  </a:txBody>
                  <a:tcPr>
                    <a:solidFill>
                      <a:schemeClr val="accent1">
                        <a:lumMod val="75000"/>
                      </a:schemeClr>
                    </a:solidFill>
                  </a:tcPr>
                </a:tc>
                <a:tc>
                  <a:txBody>
                    <a:bodyPr/>
                    <a:lstStyle/>
                    <a:p>
                      <a:r>
                        <a:rPr lang="en-US" sz="1400" dirty="0" smtClean="0"/>
                        <a:t>5 Schedule</a:t>
                      </a:r>
                      <a:endParaRPr lang="en-US" sz="1400" dirty="0"/>
                    </a:p>
                  </a:txBody>
                  <a:tcPr>
                    <a:solidFill>
                      <a:schemeClr val="accent1">
                        <a:lumMod val="75000"/>
                      </a:schemeClr>
                    </a:solidFill>
                  </a:tcPr>
                </a:tc>
                <a:tc>
                  <a:txBody>
                    <a:bodyPr/>
                    <a:lstStyle/>
                    <a:p>
                      <a:r>
                        <a:rPr lang="en-US" sz="1400" dirty="0" smtClean="0"/>
                        <a:t>6 </a:t>
                      </a:r>
                      <a:r>
                        <a:rPr lang="en-US" sz="1400" dirty="0" err="1" smtClean="0"/>
                        <a:t>npd</a:t>
                      </a:r>
                      <a:r>
                        <a:rPr lang="en-US" sz="1400" dirty="0" smtClean="0"/>
                        <a:t>-process</a:t>
                      </a:r>
                      <a:endParaRPr lang="en-US" sz="1400" dirty="0"/>
                    </a:p>
                  </a:txBody>
                  <a:tcPr>
                    <a:solidFill>
                      <a:schemeClr val="accent1">
                        <a:lumMod val="75000"/>
                      </a:schemeClr>
                    </a:solidFill>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810733847"/>
              </p:ext>
            </p:extLst>
          </p:nvPr>
        </p:nvGraphicFramePr>
        <p:xfrm>
          <a:off x="258340" y="1412776"/>
          <a:ext cx="8706148" cy="6080760"/>
        </p:xfrm>
        <a:graphic>
          <a:graphicData uri="http://schemas.openxmlformats.org/drawingml/2006/table">
            <a:tbl>
              <a:tblPr firstRow="1" bandRow="1">
                <a:tableStyleId>{5C22544A-7EE6-4342-B048-85BDC9FD1C3A}</a:tableStyleId>
              </a:tblPr>
              <a:tblGrid>
                <a:gridCol w="1505348">
                  <a:extLst>
                    <a:ext uri="{9D8B030D-6E8A-4147-A177-3AD203B41FA5}">
                      <a16:colId xmlns:a16="http://schemas.microsoft.com/office/drawing/2014/main" val="20000"/>
                    </a:ext>
                  </a:extLst>
                </a:gridCol>
                <a:gridCol w="1946879">
                  <a:extLst>
                    <a:ext uri="{9D8B030D-6E8A-4147-A177-3AD203B41FA5}">
                      <a16:colId xmlns:a16="http://schemas.microsoft.com/office/drawing/2014/main" val="20001"/>
                    </a:ext>
                  </a:extLst>
                </a:gridCol>
                <a:gridCol w="1957577">
                  <a:extLst>
                    <a:ext uri="{9D8B030D-6E8A-4147-A177-3AD203B41FA5}">
                      <a16:colId xmlns:a16="http://schemas.microsoft.com/office/drawing/2014/main" val="20002"/>
                    </a:ext>
                  </a:extLst>
                </a:gridCol>
                <a:gridCol w="1640160">
                  <a:extLst>
                    <a:ext uri="{9D8B030D-6E8A-4147-A177-3AD203B41FA5}">
                      <a16:colId xmlns:a16="http://schemas.microsoft.com/office/drawing/2014/main" val="20003"/>
                    </a:ext>
                  </a:extLst>
                </a:gridCol>
                <a:gridCol w="1656184">
                  <a:extLst>
                    <a:ext uri="{9D8B030D-6E8A-4147-A177-3AD203B41FA5}">
                      <a16:colId xmlns:a16="http://schemas.microsoft.com/office/drawing/2014/main" val="20004"/>
                    </a:ext>
                  </a:extLst>
                </a:gridCol>
              </a:tblGrid>
              <a:tr h="370840">
                <a:tc>
                  <a:txBody>
                    <a:bodyPr/>
                    <a:lstStyle/>
                    <a:p>
                      <a:endParaRPr lang="nl-NL" dirty="0"/>
                    </a:p>
                  </a:txBody>
                  <a:tcPr/>
                </a:tc>
                <a:tc>
                  <a:txBody>
                    <a:bodyPr/>
                    <a:lstStyle/>
                    <a:p>
                      <a:endParaRPr lang="nl-NL" dirty="0"/>
                    </a:p>
                  </a:txBody>
                  <a:tcPr/>
                </a:tc>
                <a:tc>
                  <a:txBody>
                    <a:bodyPr/>
                    <a:lstStyle/>
                    <a:p>
                      <a:endParaRPr lang="nl-NL" dirty="0"/>
                    </a:p>
                  </a:txBody>
                  <a:tcPr/>
                </a:tc>
                <a:tc>
                  <a:txBody>
                    <a:bodyPr/>
                    <a:lstStyle/>
                    <a:p>
                      <a:endParaRPr lang="nl-NL" dirty="0"/>
                    </a:p>
                  </a:txBody>
                  <a:tcPr/>
                </a:tc>
                <a:tc>
                  <a:txBody>
                    <a:bodyPr/>
                    <a:lstStyle/>
                    <a:p>
                      <a:endParaRPr lang="nl-NL" dirty="0"/>
                    </a:p>
                  </a:txBody>
                  <a:tcPr/>
                </a:tc>
                <a:extLst>
                  <a:ext uri="{0D108BD9-81ED-4DB2-BD59-A6C34878D82A}">
                    <a16:rowId xmlns:a16="http://schemas.microsoft.com/office/drawing/2014/main" val="10000"/>
                  </a:ext>
                </a:extLst>
              </a:tr>
              <a:tr h="370840">
                <a:tc>
                  <a:txBody>
                    <a:bodyPr/>
                    <a:lstStyle/>
                    <a:p>
                      <a:r>
                        <a:rPr lang="en-GB" b="1" dirty="0" smtClean="0"/>
                        <a:t>Project</a:t>
                      </a:r>
                    </a:p>
                    <a:p>
                      <a:r>
                        <a:rPr lang="en-GB" dirty="0" smtClean="0"/>
                        <a:t>(level 1)</a:t>
                      </a:r>
                      <a:endParaRPr lang="nl-NL" dirty="0"/>
                    </a:p>
                  </a:txBody>
                  <a:tcPr/>
                </a:tc>
                <a:tc>
                  <a:txBody>
                    <a:bodyPr/>
                    <a:lstStyle/>
                    <a:p>
                      <a:r>
                        <a:rPr lang="en-GB" sz="1400" dirty="0" smtClean="0"/>
                        <a:t>Stage-gate</a:t>
                      </a:r>
                    </a:p>
                    <a:p>
                      <a:endParaRPr lang="en-GB" dirty="0" smtClean="0"/>
                    </a:p>
                    <a:p>
                      <a:endParaRPr lang="nl-NL" dirty="0"/>
                    </a:p>
                  </a:txBody>
                  <a:tcPr/>
                </a:tc>
                <a:tc>
                  <a:txBody>
                    <a:bodyPr/>
                    <a:lstStyle/>
                    <a:p>
                      <a:r>
                        <a:rPr lang="en-GB" sz="1400" dirty="0" smtClean="0"/>
                        <a:t>Agile-projects</a:t>
                      </a:r>
                    </a:p>
                    <a:p>
                      <a:endParaRPr lang="en-GB" sz="1400" dirty="0" smtClean="0"/>
                    </a:p>
                    <a:p>
                      <a:endParaRPr lang="en-GB" sz="1400" dirty="0" smtClean="0"/>
                    </a:p>
                    <a:p>
                      <a:endParaRPr lang="en-GB" sz="1400" dirty="0" smtClean="0"/>
                    </a:p>
                    <a:p>
                      <a:endParaRPr lang="nl-NL" sz="1400" dirty="0"/>
                    </a:p>
                  </a:txBody>
                  <a:tcPr/>
                </a:tc>
                <a:tc>
                  <a:txBody>
                    <a:bodyPr/>
                    <a:lstStyle/>
                    <a:p>
                      <a:r>
                        <a:rPr lang="en-GB" sz="1400" dirty="0" smtClean="0"/>
                        <a:t>Hybrid-projects</a:t>
                      </a:r>
                    </a:p>
                    <a:p>
                      <a:endParaRPr lang="en-GB" sz="1400" dirty="0" smtClean="0"/>
                    </a:p>
                    <a:p>
                      <a:r>
                        <a:rPr lang="en-GB" sz="1400" dirty="0" smtClean="0"/>
                        <a:t>….</a:t>
                      </a:r>
                      <a:endParaRPr lang="nl-NL" sz="1400" dirty="0"/>
                    </a:p>
                  </a:txBody>
                  <a:tcPr/>
                </a:tc>
                <a:tc>
                  <a:txBody>
                    <a:bodyPr/>
                    <a:lstStyle/>
                    <a:p>
                      <a:r>
                        <a:rPr lang="en-GB" sz="1400" dirty="0" smtClean="0"/>
                        <a:t>Ad-hoc</a:t>
                      </a:r>
                      <a:endParaRPr lang="nl-NL" sz="1400" dirty="0"/>
                    </a:p>
                  </a:txBody>
                  <a:tcPr/>
                </a:tc>
                <a:extLst>
                  <a:ext uri="{0D108BD9-81ED-4DB2-BD59-A6C34878D82A}">
                    <a16:rowId xmlns:a16="http://schemas.microsoft.com/office/drawing/2014/main" val="10001"/>
                  </a:ext>
                </a:extLst>
              </a:tr>
              <a:tr h="370840">
                <a:tc>
                  <a:txBody>
                    <a:bodyPr/>
                    <a:lstStyle/>
                    <a:p>
                      <a:endParaRPr lang="nl-NL" sz="1400" dirty="0"/>
                    </a:p>
                  </a:txBody>
                  <a:tcPr>
                    <a:solidFill>
                      <a:schemeClr val="accent1">
                        <a:lumMod val="90000"/>
                      </a:schemeClr>
                    </a:solidFill>
                  </a:tcPr>
                </a:tc>
                <a:tc>
                  <a:txBody>
                    <a:bodyPr/>
                    <a:lstStyle/>
                    <a:p>
                      <a:endParaRPr lang="nl-NL" sz="1400" dirty="0"/>
                    </a:p>
                  </a:txBody>
                  <a:tcPr>
                    <a:solidFill>
                      <a:schemeClr val="accent1">
                        <a:lumMod val="90000"/>
                      </a:schemeClr>
                    </a:solidFill>
                  </a:tcPr>
                </a:tc>
                <a:tc>
                  <a:txBody>
                    <a:bodyPr/>
                    <a:lstStyle/>
                    <a:p>
                      <a:endParaRPr lang="nl-NL" sz="1100" dirty="0"/>
                    </a:p>
                  </a:txBody>
                  <a:tcPr>
                    <a:solidFill>
                      <a:schemeClr val="accent1">
                        <a:lumMod val="90000"/>
                      </a:schemeClr>
                    </a:solidFill>
                  </a:tcPr>
                </a:tc>
                <a:tc>
                  <a:txBody>
                    <a:bodyPr/>
                    <a:lstStyle/>
                    <a:p>
                      <a:endParaRPr lang="nl-NL" sz="1100" dirty="0"/>
                    </a:p>
                  </a:txBody>
                  <a:tcPr>
                    <a:solidFill>
                      <a:schemeClr val="accent1">
                        <a:lumMod val="90000"/>
                      </a:schemeClr>
                    </a:solidFill>
                  </a:tcPr>
                </a:tc>
                <a:tc>
                  <a:txBody>
                    <a:bodyPr/>
                    <a:lstStyle/>
                    <a:p>
                      <a:endParaRPr lang="nl-NL" sz="1100" dirty="0"/>
                    </a:p>
                  </a:txBody>
                  <a:tcPr>
                    <a:solidFill>
                      <a:schemeClr val="accent1">
                        <a:lumMod val="90000"/>
                      </a:schemeClr>
                    </a:solidFill>
                  </a:tcPr>
                </a:tc>
                <a:extLst>
                  <a:ext uri="{0D108BD9-81ED-4DB2-BD59-A6C34878D82A}">
                    <a16:rowId xmlns:a16="http://schemas.microsoft.com/office/drawing/2014/main" val="10002"/>
                  </a:ext>
                </a:extLst>
              </a:tr>
              <a:tr h="370840">
                <a:tc>
                  <a:txBody>
                    <a:bodyPr/>
                    <a:lstStyle/>
                    <a:p>
                      <a:r>
                        <a:rPr lang="en-GB" b="1" dirty="0" smtClean="0"/>
                        <a:t>Technology</a:t>
                      </a:r>
                    </a:p>
                    <a:p>
                      <a:r>
                        <a:rPr lang="en-GB" dirty="0" smtClean="0"/>
                        <a:t>(level 2)</a:t>
                      </a:r>
                      <a:endParaRPr lang="nl-NL" dirty="0"/>
                    </a:p>
                  </a:txBody>
                  <a:tcPr/>
                </a:tc>
                <a:tc>
                  <a:txBody>
                    <a:bodyPr/>
                    <a:lstStyle/>
                    <a:p>
                      <a:r>
                        <a:rPr lang="en-GB" sz="1400" dirty="0" smtClean="0"/>
                        <a:t>innovation-diffusion paradigm</a:t>
                      </a:r>
                    </a:p>
                    <a:p>
                      <a:endParaRPr lang="en-GB" sz="1400" dirty="0" smtClean="0"/>
                    </a:p>
                    <a:p>
                      <a:endParaRPr lang="en-GB" sz="1400" dirty="0" smtClean="0"/>
                    </a:p>
                    <a:p>
                      <a:endParaRPr lang="nl-NL" sz="1400" dirty="0"/>
                    </a:p>
                  </a:txBody>
                  <a:tcPr/>
                </a:tc>
                <a:tc>
                  <a:txBody>
                    <a:bodyPr/>
                    <a:lstStyle/>
                    <a:p>
                      <a:r>
                        <a:rPr lang="en-GB" sz="1400" dirty="0" smtClean="0"/>
                        <a:t>Pattern</a:t>
                      </a:r>
                      <a:r>
                        <a:rPr lang="en-GB" sz="1400" baseline="0" dirty="0" smtClean="0"/>
                        <a:t> development and diffusion</a:t>
                      </a:r>
                    </a:p>
                    <a:p>
                      <a:endParaRPr lang="en-GB" sz="1400" baseline="0" dirty="0" smtClean="0"/>
                    </a:p>
                    <a:p>
                      <a:endParaRPr lang="en-GB" sz="1400" baseline="0" dirty="0" smtClean="0"/>
                    </a:p>
                    <a:p>
                      <a:endParaRPr lang="en-GB" sz="1400" baseline="0" dirty="0" smtClean="0"/>
                    </a:p>
                    <a:p>
                      <a:endParaRPr lang="nl-NL" sz="1400" dirty="0"/>
                    </a:p>
                  </a:txBody>
                  <a:tcPr/>
                </a:tc>
                <a:tc>
                  <a:txBody>
                    <a:bodyPr/>
                    <a:lstStyle/>
                    <a:p>
                      <a:r>
                        <a:rPr lang="en-GB" sz="1400" dirty="0" smtClean="0"/>
                        <a:t>Minnesota studies</a:t>
                      </a:r>
                      <a:endParaRPr lang="nl-NL" sz="1400" dirty="0"/>
                    </a:p>
                  </a:txBody>
                  <a:tcPr/>
                </a:tc>
                <a:tc>
                  <a:txBody>
                    <a:bodyPr/>
                    <a:lstStyle/>
                    <a:p>
                      <a:r>
                        <a:rPr lang="en-GB" sz="1400" dirty="0" smtClean="0"/>
                        <a:t>-</a:t>
                      </a:r>
                      <a:endParaRPr lang="nl-NL" sz="1400" dirty="0"/>
                    </a:p>
                  </a:txBody>
                  <a:tcPr/>
                </a:tc>
                <a:extLst>
                  <a:ext uri="{0D108BD9-81ED-4DB2-BD59-A6C34878D82A}">
                    <a16:rowId xmlns:a16="http://schemas.microsoft.com/office/drawing/2014/main" val="10003"/>
                  </a:ext>
                </a:extLst>
              </a:tr>
              <a:tr h="370840">
                <a:tc>
                  <a:txBody>
                    <a:bodyPr/>
                    <a:lstStyle/>
                    <a:p>
                      <a:endParaRPr lang="nl-NL" dirty="0"/>
                    </a:p>
                  </a:txBody>
                  <a:tcPr>
                    <a:solidFill>
                      <a:schemeClr val="accent1">
                        <a:lumMod val="90000"/>
                      </a:schemeClr>
                    </a:solidFill>
                  </a:tcPr>
                </a:tc>
                <a:tc>
                  <a:txBody>
                    <a:bodyPr/>
                    <a:lstStyle/>
                    <a:p>
                      <a:endParaRPr lang="nl-NL" sz="1400" dirty="0"/>
                    </a:p>
                  </a:txBody>
                  <a:tcPr>
                    <a:solidFill>
                      <a:schemeClr val="accent1">
                        <a:lumMod val="90000"/>
                      </a:schemeClr>
                    </a:solidFill>
                  </a:tcPr>
                </a:tc>
                <a:tc>
                  <a:txBody>
                    <a:bodyPr/>
                    <a:lstStyle/>
                    <a:p>
                      <a:endParaRPr lang="nl-NL" sz="1400" dirty="0"/>
                    </a:p>
                  </a:txBody>
                  <a:tcPr>
                    <a:solidFill>
                      <a:schemeClr val="accent1">
                        <a:lumMod val="90000"/>
                      </a:schemeClr>
                    </a:solidFill>
                  </a:tcPr>
                </a:tc>
                <a:tc>
                  <a:txBody>
                    <a:bodyPr/>
                    <a:lstStyle/>
                    <a:p>
                      <a:endParaRPr lang="nl-NL" sz="1400" dirty="0"/>
                    </a:p>
                  </a:txBody>
                  <a:tcPr>
                    <a:solidFill>
                      <a:schemeClr val="accent1">
                        <a:lumMod val="90000"/>
                      </a:schemeClr>
                    </a:solidFill>
                  </a:tcPr>
                </a:tc>
                <a:tc>
                  <a:txBody>
                    <a:bodyPr/>
                    <a:lstStyle/>
                    <a:p>
                      <a:endParaRPr lang="nl-NL" sz="1400" dirty="0"/>
                    </a:p>
                  </a:txBody>
                  <a:tcPr>
                    <a:solidFill>
                      <a:schemeClr val="accent1">
                        <a:lumMod val="90000"/>
                      </a:schemeClr>
                    </a:solidFill>
                  </a:tcPr>
                </a:tc>
                <a:extLst>
                  <a:ext uri="{0D108BD9-81ED-4DB2-BD59-A6C34878D82A}">
                    <a16:rowId xmlns:a16="http://schemas.microsoft.com/office/drawing/2014/main" val="10004"/>
                  </a:ext>
                </a:extLst>
              </a:tr>
              <a:tr h="370840">
                <a:tc>
                  <a:txBody>
                    <a:bodyPr/>
                    <a:lstStyle/>
                    <a:p>
                      <a:r>
                        <a:rPr lang="en-GB" b="1" dirty="0" smtClean="0"/>
                        <a:t>Multi-technology</a:t>
                      </a:r>
                    </a:p>
                    <a:p>
                      <a:r>
                        <a:rPr lang="en-GB" dirty="0" smtClean="0"/>
                        <a:t>(level 3)</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smtClean="0"/>
                        <a:t>Technology creation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err="1" smtClean="0"/>
                        <a:t>Genious</a:t>
                      </a:r>
                      <a:r>
                        <a:rPr lang="en-GB" sz="1400" dirty="0" smtClean="0"/>
                        <a:t> inventor;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smtClean="0"/>
                        <a:t>Fertile R&amp;D context;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smtClean="0"/>
                        <a:t>Combining </a:t>
                      </a:r>
                      <a:r>
                        <a:rPr lang="en-GB" sz="1400" dirty="0" err="1" smtClean="0"/>
                        <a:t>techn’s</a:t>
                      </a:r>
                      <a:r>
                        <a:rPr lang="en-GB" sz="1400" dirty="0" smtClean="0"/>
                        <a:t>.</a:t>
                      </a:r>
                    </a:p>
                    <a:p>
                      <a:endParaRPr lang="en-GB" sz="1400" dirty="0" smtClean="0"/>
                    </a:p>
                    <a:p>
                      <a:endParaRPr lang="en-GB" sz="1400" dirty="0" smtClean="0"/>
                    </a:p>
                    <a:p>
                      <a:endParaRPr lang="en-GB" sz="1400" dirty="0" smtClean="0"/>
                    </a:p>
                    <a:p>
                      <a:endParaRPr lang="en-GB" sz="1400" dirty="0" smtClean="0"/>
                    </a:p>
                    <a:p>
                      <a:endParaRPr lang="en-GB" sz="1400" dirty="0" smtClean="0"/>
                    </a:p>
                    <a:p>
                      <a:endParaRPr lang="nl-NL" sz="1400" dirty="0"/>
                    </a:p>
                  </a:txBody>
                  <a:tcPr/>
                </a:tc>
                <a:tc>
                  <a:txBody>
                    <a:bodyPr/>
                    <a:lstStyle/>
                    <a:p>
                      <a:r>
                        <a:rPr lang="nl-NL" sz="1400" b="1" dirty="0" err="1" smtClean="0"/>
                        <a:t>Disciplinary</a:t>
                      </a:r>
                      <a:r>
                        <a:rPr lang="nl-NL" sz="1400" b="1" dirty="0" smtClean="0"/>
                        <a:t> </a:t>
                      </a:r>
                      <a:r>
                        <a:rPr lang="nl-NL" sz="1400" b="1" dirty="0" err="1" smtClean="0"/>
                        <a:t>technologies</a:t>
                      </a:r>
                      <a:endParaRPr lang="nl-NL" sz="1400" b="1" dirty="0"/>
                    </a:p>
                  </a:txBody>
                  <a:tcPr/>
                </a:tc>
                <a:tc>
                  <a:txBody>
                    <a:bodyPr/>
                    <a:lstStyle/>
                    <a:p>
                      <a:r>
                        <a:rPr lang="nl-NL" sz="1400" b="1" dirty="0" err="1" smtClean="0"/>
                        <a:t>Competitive</a:t>
                      </a:r>
                      <a:r>
                        <a:rPr lang="nl-NL" sz="1400" b="1" dirty="0" smtClean="0"/>
                        <a:t> </a:t>
                      </a:r>
                      <a:r>
                        <a:rPr lang="nl-NL" sz="1400" b="1" dirty="0" err="1" smtClean="0"/>
                        <a:t>technologies</a:t>
                      </a:r>
                      <a:endParaRPr lang="nl-NL" sz="1400" b="1" dirty="0"/>
                    </a:p>
                  </a:txBody>
                  <a:tcPr/>
                </a:tc>
                <a:tc>
                  <a:txBody>
                    <a:bodyPr/>
                    <a:lstStyle/>
                    <a:p>
                      <a:r>
                        <a:rPr lang="nl-NL" sz="1400" b="1" dirty="0" err="1" smtClean="0"/>
                        <a:t>Complementary</a:t>
                      </a:r>
                      <a:r>
                        <a:rPr lang="nl-NL" sz="1400" b="1" dirty="0" smtClean="0"/>
                        <a:t> </a:t>
                      </a:r>
                      <a:r>
                        <a:rPr lang="nl-NL" sz="1400" b="1" dirty="0" err="1" smtClean="0"/>
                        <a:t>technologies</a:t>
                      </a:r>
                      <a:endParaRPr lang="nl-NL" sz="1400" b="1" dirty="0"/>
                    </a:p>
                  </a:txBody>
                  <a:tcPr/>
                </a:tc>
                <a:extLst>
                  <a:ext uri="{0D108BD9-81ED-4DB2-BD59-A6C34878D82A}">
                    <a16:rowId xmlns:a16="http://schemas.microsoft.com/office/drawing/2014/main" val="10005"/>
                  </a:ext>
                </a:extLst>
              </a:tr>
            </a:tbl>
          </a:graphicData>
        </a:graphic>
      </p:graphicFrame>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2132856"/>
            <a:ext cx="1567110" cy="354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493" y="3952013"/>
            <a:ext cx="1462466" cy="60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35896" y="3806585"/>
            <a:ext cx="1654146" cy="84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52120" y="3620255"/>
            <a:ext cx="1435106" cy="958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07155" y="2132857"/>
            <a:ext cx="1296144" cy="785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Freeform 9"/>
          <p:cNvSpPr/>
          <p:nvPr/>
        </p:nvSpPr>
        <p:spPr bwMode="auto">
          <a:xfrm>
            <a:off x="7798279" y="2147977"/>
            <a:ext cx="837579" cy="577970"/>
          </a:xfrm>
          <a:custGeom>
            <a:avLst/>
            <a:gdLst>
              <a:gd name="connsiteX0" fmla="*/ 0 w 837579"/>
              <a:gd name="connsiteY0" fmla="*/ 8627 h 577970"/>
              <a:gd name="connsiteX1" fmla="*/ 43132 w 837579"/>
              <a:gd name="connsiteY1" fmla="*/ 17253 h 577970"/>
              <a:gd name="connsiteX2" fmla="*/ 345057 w 837579"/>
              <a:gd name="connsiteY2" fmla="*/ 0 h 577970"/>
              <a:gd name="connsiteX3" fmla="*/ 483079 w 837579"/>
              <a:gd name="connsiteY3" fmla="*/ 8627 h 577970"/>
              <a:gd name="connsiteX4" fmla="*/ 517585 w 837579"/>
              <a:gd name="connsiteY4" fmla="*/ 17253 h 577970"/>
              <a:gd name="connsiteX5" fmla="*/ 534838 w 837579"/>
              <a:gd name="connsiteY5" fmla="*/ 43132 h 577970"/>
              <a:gd name="connsiteX6" fmla="*/ 517585 w 837579"/>
              <a:gd name="connsiteY6" fmla="*/ 112144 h 577970"/>
              <a:gd name="connsiteX7" fmla="*/ 500332 w 837579"/>
              <a:gd name="connsiteY7" fmla="*/ 138023 h 577970"/>
              <a:gd name="connsiteX8" fmla="*/ 474453 w 837579"/>
              <a:gd name="connsiteY8" fmla="*/ 155276 h 577970"/>
              <a:gd name="connsiteX9" fmla="*/ 414068 w 837579"/>
              <a:gd name="connsiteY9" fmla="*/ 181155 h 577970"/>
              <a:gd name="connsiteX10" fmla="*/ 396815 w 837579"/>
              <a:gd name="connsiteY10" fmla="*/ 207034 h 577970"/>
              <a:gd name="connsiteX11" fmla="*/ 310551 w 837579"/>
              <a:gd name="connsiteY11" fmla="*/ 163902 h 577970"/>
              <a:gd name="connsiteX12" fmla="*/ 301925 w 837579"/>
              <a:gd name="connsiteY12" fmla="*/ 138023 h 577970"/>
              <a:gd name="connsiteX13" fmla="*/ 405442 w 837579"/>
              <a:gd name="connsiteY13" fmla="*/ 155276 h 577970"/>
              <a:gd name="connsiteX14" fmla="*/ 353683 w 837579"/>
              <a:gd name="connsiteY14" fmla="*/ 189781 h 577970"/>
              <a:gd name="connsiteX15" fmla="*/ 258793 w 837579"/>
              <a:gd name="connsiteY15" fmla="*/ 241540 h 577970"/>
              <a:gd name="connsiteX16" fmla="*/ 189781 w 837579"/>
              <a:gd name="connsiteY16" fmla="*/ 258793 h 577970"/>
              <a:gd name="connsiteX17" fmla="*/ 163902 w 837579"/>
              <a:gd name="connsiteY17" fmla="*/ 284672 h 577970"/>
              <a:gd name="connsiteX18" fmla="*/ 163902 w 837579"/>
              <a:gd name="connsiteY18" fmla="*/ 353683 h 577970"/>
              <a:gd name="connsiteX19" fmla="*/ 189781 w 837579"/>
              <a:gd name="connsiteY19" fmla="*/ 379563 h 577970"/>
              <a:gd name="connsiteX20" fmla="*/ 215661 w 837579"/>
              <a:gd name="connsiteY20" fmla="*/ 388189 h 577970"/>
              <a:gd name="connsiteX21" fmla="*/ 327804 w 837579"/>
              <a:gd name="connsiteY21" fmla="*/ 362310 h 577970"/>
              <a:gd name="connsiteX22" fmla="*/ 353683 w 837579"/>
              <a:gd name="connsiteY22" fmla="*/ 353683 h 577970"/>
              <a:gd name="connsiteX23" fmla="*/ 379563 w 837579"/>
              <a:gd name="connsiteY23" fmla="*/ 163902 h 577970"/>
              <a:gd name="connsiteX24" fmla="*/ 405442 w 837579"/>
              <a:gd name="connsiteY24" fmla="*/ 103517 h 577970"/>
              <a:gd name="connsiteX25" fmla="*/ 422695 w 837579"/>
              <a:gd name="connsiteY25" fmla="*/ 60385 h 577970"/>
              <a:gd name="connsiteX26" fmla="*/ 517585 w 837579"/>
              <a:gd name="connsiteY26" fmla="*/ 51759 h 577970"/>
              <a:gd name="connsiteX27" fmla="*/ 543464 w 837579"/>
              <a:gd name="connsiteY27" fmla="*/ 43132 h 577970"/>
              <a:gd name="connsiteX28" fmla="*/ 595223 w 837579"/>
              <a:gd name="connsiteY28" fmla="*/ 69012 h 577970"/>
              <a:gd name="connsiteX29" fmla="*/ 655608 w 837579"/>
              <a:gd name="connsiteY29" fmla="*/ 94891 h 577970"/>
              <a:gd name="connsiteX30" fmla="*/ 681487 w 837579"/>
              <a:gd name="connsiteY30" fmla="*/ 120770 h 577970"/>
              <a:gd name="connsiteX31" fmla="*/ 681487 w 837579"/>
              <a:gd name="connsiteY31" fmla="*/ 198408 h 577970"/>
              <a:gd name="connsiteX32" fmla="*/ 672861 w 837579"/>
              <a:gd name="connsiteY32" fmla="*/ 224287 h 577970"/>
              <a:gd name="connsiteX33" fmla="*/ 629729 w 837579"/>
              <a:gd name="connsiteY33" fmla="*/ 276046 h 577970"/>
              <a:gd name="connsiteX34" fmla="*/ 603849 w 837579"/>
              <a:gd name="connsiteY34" fmla="*/ 293298 h 577970"/>
              <a:gd name="connsiteX35" fmla="*/ 560717 w 837579"/>
              <a:gd name="connsiteY35" fmla="*/ 345057 h 577970"/>
              <a:gd name="connsiteX36" fmla="*/ 543464 w 837579"/>
              <a:gd name="connsiteY36" fmla="*/ 491706 h 577970"/>
              <a:gd name="connsiteX37" fmla="*/ 638355 w 837579"/>
              <a:gd name="connsiteY37" fmla="*/ 474453 h 577970"/>
              <a:gd name="connsiteX38" fmla="*/ 655608 w 837579"/>
              <a:gd name="connsiteY38" fmla="*/ 448574 h 577970"/>
              <a:gd name="connsiteX39" fmla="*/ 621102 w 837579"/>
              <a:gd name="connsiteY39" fmla="*/ 405442 h 577970"/>
              <a:gd name="connsiteX40" fmla="*/ 577970 w 837579"/>
              <a:gd name="connsiteY40" fmla="*/ 388189 h 577970"/>
              <a:gd name="connsiteX41" fmla="*/ 508959 w 837579"/>
              <a:gd name="connsiteY41" fmla="*/ 336431 h 577970"/>
              <a:gd name="connsiteX42" fmla="*/ 483079 w 837579"/>
              <a:gd name="connsiteY42" fmla="*/ 327804 h 577970"/>
              <a:gd name="connsiteX43" fmla="*/ 457200 w 837579"/>
              <a:gd name="connsiteY43" fmla="*/ 310551 h 577970"/>
              <a:gd name="connsiteX44" fmla="*/ 414068 w 837579"/>
              <a:gd name="connsiteY44" fmla="*/ 301925 h 577970"/>
              <a:gd name="connsiteX45" fmla="*/ 388189 w 837579"/>
              <a:gd name="connsiteY45" fmla="*/ 293298 h 577970"/>
              <a:gd name="connsiteX46" fmla="*/ 327804 w 837579"/>
              <a:gd name="connsiteY46" fmla="*/ 327804 h 577970"/>
              <a:gd name="connsiteX47" fmla="*/ 301925 w 837579"/>
              <a:gd name="connsiteY47" fmla="*/ 336431 h 577970"/>
              <a:gd name="connsiteX48" fmla="*/ 276046 w 837579"/>
              <a:gd name="connsiteY48" fmla="*/ 353683 h 577970"/>
              <a:gd name="connsiteX49" fmla="*/ 241540 w 837579"/>
              <a:gd name="connsiteY49" fmla="*/ 362310 h 577970"/>
              <a:gd name="connsiteX50" fmla="*/ 198408 w 837579"/>
              <a:gd name="connsiteY50" fmla="*/ 379563 h 577970"/>
              <a:gd name="connsiteX51" fmla="*/ 172529 w 837579"/>
              <a:gd name="connsiteY51" fmla="*/ 388189 h 577970"/>
              <a:gd name="connsiteX52" fmla="*/ 163902 w 837579"/>
              <a:gd name="connsiteY52" fmla="*/ 414068 h 577970"/>
              <a:gd name="connsiteX53" fmla="*/ 172529 w 837579"/>
              <a:gd name="connsiteY53" fmla="*/ 474453 h 577970"/>
              <a:gd name="connsiteX54" fmla="*/ 232913 w 837579"/>
              <a:gd name="connsiteY54" fmla="*/ 543465 h 577970"/>
              <a:gd name="connsiteX55" fmla="*/ 258793 w 837579"/>
              <a:gd name="connsiteY55" fmla="*/ 552091 h 577970"/>
              <a:gd name="connsiteX56" fmla="*/ 353683 w 837579"/>
              <a:gd name="connsiteY56" fmla="*/ 577970 h 577970"/>
              <a:gd name="connsiteX57" fmla="*/ 388189 w 837579"/>
              <a:gd name="connsiteY57" fmla="*/ 569344 h 577970"/>
              <a:gd name="connsiteX58" fmla="*/ 414068 w 837579"/>
              <a:gd name="connsiteY58" fmla="*/ 534838 h 577970"/>
              <a:gd name="connsiteX59" fmla="*/ 439947 w 837579"/>
              <a:gd name="connsiteY59" fmla="*/ 508959 h 577970"/>
              <a:gd name="connsiteX60" fmla="*/ 457200 w 837579"/>
              <a:gd name="connsiteY60" fmla="*/ 448574 h 577970"/>
              <a:gd name="connsiteX61" fmla="*/ 465827 w 837579"/>
              <a:gd name="connsiteY61" fmla="*/ 405442 h 577970"/>
              <a:gd name="connsiteX62" fmla="*/ 483079 w 837579"/>
              <a:gd name="connsiteY62" fmla="*/ 379563 h 577970"/>
              <a:gd name="connsiteX63" fmla="*/ 491706 w 837579"/>
              <a:gd name="connsiteY63" fmla="*/ 258793 h 577970"/>
              <a:gd name="connsiteX64" fmla="*/ 517585 w 837579"/>
              <a:gd name="connsiteY64" fmla="*/ 250166 h 577970"/>
              <a:gd name="connsiteX65" fmla="*/ 560717 w 837579"/>
              <a:gd name="connsiteY65" fmla="*/ 241540 h 577970"/>
              <a:gd name="connsiteX66" fmla="*/ 621102 w 837579"/>
              <a:gd name="connsiteY66" fmla="*/ 224287 h 577970"/>
              <a:gd name="connsiteX67" fmla="*/ 767751 w 837579"/>
              <a:gd name="connsiteY67" fmla="*/ 232914 h 577970"/>
              <a:gd name="connsiteX68" fmla="*/ 828136 w 837579"/>
              <a:gd name="connsiteY68" fmla="*/ 250166 h 57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837579" h="577970">
                <a:moveTo>
                  <a:pt x="0" y="8627"/>
                </a:moveTo>
                <a:cubicBezTo>
                  <a:pt x="14377" y="11502"/>
                  <a:pt x="28470" y="17253"/>
                  <a:pt x="43132" y="17253"/>
                </a:cubicBezTo>
                <a:cubicBezTo>
                  <a:pt x="301539" y="17253"/>
                  <a:pt x="234483" y="36861"/>
                  <a:pt x="345057" y="0"/>
                </a:cubicBezTo>
                <a:cubicBezTo>
                  <a:pt x="391064" y="2876"/>
                  <a:pt x="437211" y="4040"/>
                  <a:pt x="483079" y="8627"/>
                </a:cubicBezTo>
                <a:cubicBezTo>
                  <a:pt x="494876" y="9807"/>
                  <a:pt x="507720" y="10677"/>
                  <a:pt x="517585" y="17253"/>
                </a:cubicBezTo>
                <a:cubicBezTo>
                  <a:pt x="526211" y="23004"/>
                  <a:pt x="529087" y="34506"/>
                  <a:pt x="534838" y="43132"/>
                </a:cubicBezTo>
                <a:cubicBezTo>
                  <a:pt x="531556" y="59543"/>
                  <a:pt x="526429" y="94457"/>
                  <a:pt x="517585" y="112144"/>
                </a:cubicBezTo>
                <a:cubicBezTo>
                  <a:pt x="512948" y="121417"/>
                  <a:pt x="507663" y="130692"/>
                  <a:pt x="500332" y="138023"/>
                </a:cubicBezTo>
                <a:cubicBezTo>
                  <a:pt x="493001" y="145354"/>
                  <a:pt x="483455" y="150132"/>
                  <a:pt x="474453" y="155276"/>
                </a:cubicBezTo>
                <a:cubicBezTo>
                  <a:pt x="444606" y="172332"/>
                  <a:pt x="443102" y="171477"/>
                  <a:pt x="414068" y="181155"/>
                </a:cubicBezTo>
                <a:cubicBezTo>
                  <a:pt x="408317" y="189781"/>
                  <a:pt x="407103" y="205748"/>
                  <a:pt x="396815" y="207034"/>
                </a:cubicBezTo>
                <a:cubicBezTo>
                  <a:pt x="365674" y="210926"/>
                  <a:pt x="332523" y="180381"/>
                  <a:pt x="310551" y="163902"/>
                </a:cubicBezTo>
                <a:cubicBezTo>
                  <a:pt x="307676" y="155276"/>
                  <a:pt x="293104" y="140228"/>
                  <a:pt x="301925" y="138023"/>
                </a:cubicBezTo>
                <a:cubicBezTo>
                  <a:pt x="334947" y="129767"/>
                  <a:pt x="373597" y="144660"/>
                  <a:pt x="405442" y="155276"/>
                </a:cubicBezTo>
                <a:lnTo>
                  <a:pt x="353683" y="189781"/>
                </a:lnTo>
                <a:cubicBezTo>
                  <a:pt x="326690" y="207776"/>
                  <a:pt x="286754" y="235948"/>
                  <a:pt x="258793" y="241540"/>
                </a:cubicBezTo>
                <a:cubicBezTo>
                  <a:pt x="206744" y="251949"/>
                  <a:pt x="229571" y="245529"/>
                  <a:pt x="189781" y="258793"/>
                </a:cubicBezTo>
                <a:cubicBezTo>
                  <a:pt x="181155" y="267419"/>
                  <a:pt x="170669" y="274521"/>
                  <a:pt x="163902" y="284672"/>
                </a:cubicBezTo>
                <a:cubicBezTo>
                  <a:pt x="150489" y="304792"/>
                  <a:pt x="153736" y="333350"/>
                  <a:pt x="163902" y="353683"/>
                </a:cubicBezTo>
                <a:cubicBezTo>
                  <a:pt x="169358" y="364595"/>
                  <a:pt x="179630" y="372796"/>
                  <a:pt x="189781" y="379563"/>
                </a:cubicBezTo>
                <a:cubicBezTo>
                  <a:pt x="197347" y="384607"/>
                  <a:pt x="207034" y="385314"/>
                  <a:pt x="215661" y="388189"/>
                </a:cubicBezTo>
                <a:cubicBezTo>
                  <a:pt x="294046" y="376992"/>
                  <a:pt x="256759" y="385993"/>
                  <a:pt x="327804" y="362310"/>
                </a:cubicBezTo>
                <a:lnTo>
                  <a:pt x="353683" y="353683"/>
                </a:lnTo>
                <a:cubicBezTo>
                  <a:pt x="402587" y="280328"/>
                  <a:pt x="363513" y="348474"/>
                  <a:pt x="379563" y="163902"/>
                </a:cubicBezTo>
                <a:cubicBezTo>
                  <a:pt x="383343" y="120437"/>
                  <a:pt x="388050" y="138301"/>
                  <a:pt x="405442" y="103517"/>
                </a:cubicBezTo>
                <a:cubicBezTo>
                  <a:pt x="412367" y="89667"/>
                  <a:pt x="408635" y="66874"/>
                  <a:pt x="422695" y="60385"/>
                </a:cubicBezTo>
                <a:cubicBezTo>
                  <a:pt x="451532" y="47076"/>
                  <a:pt x="485955" y="54634"/>
                  <a:pt x="517585" y="51759"/>
                </a:cubicBezTo>
                <a:cubicBezTo>
                  <a:pt x="526211" y="48883"/>
                  <a:pt x="534371" y="43132"/>
                  <a:pt x="543464" y="43132"/>
                </a:cubicBezTo>
                <a:cubicBezTo>
                  <a:pt x="563234" y="43132"/>
                  <a:pt x="579958" y="60289"/>
                  <a:pt x="595223" y="69012"/>
                </a:cubicBezTo>
                <a:cubicBezTo>
                  <a:pt x="625070" y="86068"/>
                  <a:pt x="626574" y="85213"/>
                  <a:pt x="655608" y="94891"/>
                </a:cubicBezTo>
                <a:cubicBezTo>
                  <a:pt x="664234" y="103517"/>
                  <a:pt x="674720" y="110619"/>
                  <a:pt x="681487" y="120770"/>
                </a:cubicBezTo>
                <a:cubicBezTo>
                  <a:pt x="697868" y="145342"/>
                  <a:pt x="687330" y="172114"/>
                  <a:pt x="681487" y="198408"/>
                </a:cubicBezTo>
                <a:cubicBezTo>
                  <a:pt x="679515" y="207284"/>
                  <a:pt x="676927" y="216154"/>
                  <a:pt x="672861" y="224287"/>
                </a:cubicBezTo>
                <a:cubicBezTo>
                  <a:pt x="663169" y="243672"/>
                  <a:pt x="646079" y="262421"/>
                  <a:pt x="629729" y="276046"/>
                </a:cubicBezTo>
                <a:cubicBezTo>
                  <a:pt x="621764" y="282683"/>
                  <a:pt x="611814" y="286661"/>
                  <a:pt x="603849" y="293298"/>
                </a:cubicBezTo>
                <a:cubicBezTo>
                  <a:pt x="578944" y="314052"/>
                  <a:pt x="577679" y="319614"/>
                  <a:pt x="560717" y="345057"/>
                </a:cubicBezTo>
                <a:cubicBezTo>
                  <a:pt x="551335" y="382587"/>
                  <a:pt x="526638" y="473198"/>
                  <a:pt x="543464" y="491706"/>
                </a:cubicBezTo>
                <a:cubicBezTo>
                  <a:pt x="565090" y="515494"/>
                  <a:pt x="606725" y="480204"/>
                  <a:pt x="638355" y="474453"/>
                </a:cubicBezTo>
                <a:cubicBezTo>
                  <a:pt x="644106" y="465827"/>
                  <a:pt x="654142" y="458837"/>
                  <a:pt x="655608" y="448574"/>
                </a:cubicBezTo>
                <a:cubicBezTo>
                  <a:pt x="661205" y="409390"/>
                  <a:pt x="645628" y="414639"/>
                  <a:pt x="621102" y="405442"/>
                </a:cubicBezTo>
                <a:cubicBezTo>
                  <a:pt x="606603" y="400005"/>
                  <a:pt x="591158" y="396305"/>
                  <a:pt x="577970" y="388189"/>
                </a:cubicBezTo>
                <a:cubicBezTo>
                  <a:pt x="553481" y="373119"/>
                  <a:pt x="536238" y="345524"/>
                  <a:pt x="508959" y="336431"/>
                </a:cubicBezTo>
                <a:cubicBezTo>
                  <a:pt x="500332" y="333555"/>
                  <a:pt x="491212" y="331871"/>
                  <a:pt x="483079" y="327804"/>
                </a:cubicBezTo>
                <a:cubicBezTo>
                  <a:pt x="473806" y="323167"/>
                  <a:pt x="466908" y="314191"/>
                  <a:pt x="457200" y="310551"/>
                </a:cubicBezTo>
                <a:cubicBezTo>
                  <a:pt x="443472" y="305403"/>
                  <a:pt x="428292" y="305481"/>
                  <a:pt x="414068" y="301925"/>
                </a:cubicBezTo>
                <a:cubicBezTo>
                  <a:pt x="405246" y="299720"/>
                  <a:pt x="396815" y="296174"/>
                  <a:pt x="388189" y="293298"/>
                </a:cubicBezTo>
                <a:cubicBezTo>
                  <a:pt x="328853" y="313078"/>
                  <a:pt x="400919" y="286024"/>
                  <a:pt x="327804" y="327804"/>
                </a:cubicBezTo>
                <a:cubicBezTo>
                  <a:pt x="319909" y="332315"/>
                  <a:pt x="310058" y="332364"/>
                  <a:pt x="301925" y="336431"/>
                </a:cubicBezTo>
                <a:cubicBezTo>
                  <a:pt x="292652" y="341067"/>
                  <a:pt x="285575" y="349599"/>
                  <a:pt x="276046" y="353683"/>
                </a:cubicBezTo>
                <a:cubicBezTo>
                  <a:pt x="265149" y="358353"/>
                  <a:pt x="252788" y="358561"/>
                  <a:pt x="241540" y="362310"/>
                </a:cubicBezTo>
                <a:cubicBezTo>
                  <a:pt x="226850" y="367207"/>
                  <a:pt x="212907" y="374126"/>
                  <a:pt x="198408" y="379563"/>
                </a:cubicBezTo>
                <a:cubicBezTo>
                  <a:pt x="189894" y="382756"/>
                  <a:pt x="181155" y="385314"/>
                  <a:pt x="172529" y="388189"/>
                </a:cubicBezTo>
                <a:cubicBezTo>
                  <a:pt x="169653" y="396815"/>
                  <a:pt x="163902" y="404975"/>
                  <a:pt x="163902" y="414068"/>
                </a:cubicBezTo>
                <a:cubicBezTo>
                  <a:pt x="163902" y="434401"/>
                  <a:pt x="165230" y="455476"/>
                  <a:pt x="172529" y="474453"/>
                </a:cubicBezTo>
                <a:cubicBezTo>
                  <a:pt x="184852" y="506493"/>
                  <a:pt x="203748" y="528883"/>
                  <a:pt x="232913" y="543465"/>
                </a:cubicBezTo>
                <a:cubicBezTo>
                  <a:pt x="241046" y="547532"/>
                  <a:pt x="250435" y="548509"/>
                  <a:pt x="258793" y="552091"/>
                </a:cubicBezTo>
                <a:cubicBezTo>
                  <a:pt x="324660" y="580319"/>
                  <a:pt x="259734" y="564549"/>
                  <a:pt x="353683" y="577970"/>
                </a:cubicBezTo>
                <a:cubicBezTo>
                  <a:pt x="365185" y="575095"/>
                  <a:pt x="378541" y="576235"/>
                  <a:pt x="388189" y="569344"/>
                </a:cubicBezTo>
                <a:cubicBezTo>
                  <a:pt x="399888" y="560987"/>
                  <a:pt x="404711" y="545754"/>
                  <a:pt x="414068" y="534838"/>
                </a:cubicBezTo>
                <a:cubicBezTo>
                  <a:pt x="422007" y="525575"/>
                  <a:pt x="431321" y="517585"/>
                  <a:pt x="439947" y="508959"/>
                </a:cubicBezTo>
                <a:cubicBezTo>
                  <a:pt x="449556" y="480134"/>
                  <a:pt x="449977" y="481078"/>
                  <a:pt x="457200" y="448574"/>
                </a:cubicBezTo>
                <a:cubicBezTo>
                  <a:pt x="460381" y="434261"/>
                  <a:pt x="460679" y="419171"/>
                  <a:pt x="465827" y="405442"/>
                </a:cubicBezTo>
                <a:cubicBezTo>
                  <a:pt x="469467" y="395735"/>
                  <a:pt x="477328" y="388189"/>
                  <a:pt x="483079" y="379563"/>
                </a:cubicBezTo>
                <a:cubicBezTo>
                  <a:pt x="485955" y="339306"/>
                  <a:pt x="481307" y="297790"/>
                  <a:pt x="491706" y="258793"/>
                </a:cubicBezTo>
                <a:cubicBezTo>
                  <a:pt x="494049" y="250007"/>
                  <a:pt x="508763" y="252371"/>
                  <a:pt x="517585" y="250166"/>
                </a:cubicBezTo>
                <a:cubicBezTo>
                  <a:pt x="531809" y="246610"/>
                  <a:pt x="546404" y="244720"/>
                  <a:pt x="560717" y="241540"/>
                </a:cubicBezTo>
                <a:cubicBezTo>
                  <a:pt x="593217" y="234318"/>
                  <a:pt x="592279" y="233895"/>
                  <a:pt x="621102" y="224287"/>
                </a:cubicBezTo>
                <a:cubicBezTo>
                  <a:pt x="669985" y="227163"/>
                  <a:pt x="719195" y="226581"/>
                  <a:pt x="767751" y="232914"/>
                </a:cubicBezTo>
                <a:cubicBezTo>
                  <a:pt x="906989" y="251075"/>
                  <a:pt x="787924" y="250166"/>
                  <a:pt x="828136" y="250166"/>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smtClean="0">
              <a:ln>
                <a:noFill/>
              </a:ln>
              <a:solidFill>
                <a:schemeClr val="tx1"/>
              </a:solidFill>
              <a:effectLst/>
              <a:latin typeface="Times" pitchFamily="18" charset="0"/>
            </a:endParaRPr>
          </a:p>
        </p:txBody>
      </p:sp>
      <p:pic>
        <p:nvPicPr>
          <p:cNvPr id="5131"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90673" y="5563210"/>
            <a:ext cx="1016017" cy="762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781449" y="294376"/>
            <a:ext cx="7416824" cy="769441"/>
          </a:xfrm>
          <a:prstGeom prst="rect">
            <a:avLst/>
          </a:prstGeom>
          <a:noFill/>
        </p:spPr>
        <p:txBody>
          <a:bodyPr wrap="square" rtlCol="0">
            <a:spAutoFit/>
          </a:bodyPr>
          <a:lstStyle/>
          <a:p>
            <a:pPr algn="ctr"/>
            <a:r>
              <a:rPr lang="en-GB" dirty="0" smtClean="0">
                <a:solidFill>
                  <a:srgbClr val="002060"/>
                </a:solidFill>
                <a:latin typeface="Tahoma" panose="020B0604030504040204" pitchFamily="34" charset="0"/>
                <a:ea typeface="Tahoma" panose="020B0604030504040204" pitchFamily="34" charset="0"/>
                <a:cs typeface="Tahoma" panose="020B0604030504040204" pitchFamily="34" charset="0"/>
              </a:rPr>
              <a:t>Three levels of innovation processes</a:t>
            </a:r>
          </a:p>
          <a:p>
            <a:pPr algn="ctr"/>
            <a:r>
              <a:rPr lang="en-GB" sz="2000" dirty="0" smtClean="0">
                <a:solidFill>
                  <a:srgbClr val="0070C0"/>
                </a:solidFill>
                <a:latin typeface="Tahoma" panose="020B0604030504040204" pitchFamily="34" charset="0"/>
                <a:ea typeface="Tahoma" panose="020B0604030504040204" pitchFamily="34" charset="0"/>
                <a:cs typeface="Tahoma" panose="020B0604030504040204" pitchFamily="34" charset="0"/>
              </a:rPr>
              <a:t>Alternative models, theories on each level</a:t>
            </a:r>
            <a:endParaRPr lang="nl-NL" sz="20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1882195794"/>
              </p:ext>
            </p:extLst>
          </p:nvPr>
        </p:nvGraphicFramePr>
        <p:xfrm>
          <a:off x="258340" y="6421167"/>
          <a:ext cx="8748973" cy="370840"/>
        </p:xfrm>
        <a:graphic>
          <a:graphicData uri="http://schemas.openxmlformats.org/drawingml/2006/table">
            <a:tbl>
              <a:tblPr firstRow="1" bandRow="1">
                <a:tableStyleId>{5C22544A-7EE6-4342-B048-85BDC9FD1C3A}</a:tableStyleId>
              </a:tblPr>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190621">
                  <a:extLst>
                    <a:ext uri="{9D8B030D-6E8A-4147-A177-3AD203B41FA5}">
                      <a16:colId xmlns:a16="http://schemas.microsoft.com/office/drawing/2014/main" val="20004"/>
                    </a:ext>
                  </a:extLst>
                </a:gridCol>
                <a:gridCol w="2016224">
                  <a:extLst>
                    <a:ext uri="{9D8B030D-6E8A-4147-A177-3AD203B41FA5}">
                      <a16:colId xmlns:a16="http://schemas.microsoft.com/office/drawing/2014/main" val="20005"/>
                    </a:ext>
                  </a:extLst>
                </a:gridCol>
                <a:gridCol w="1771017">
                  <a:extLst>
                    <a:ext uri="{9D8B030D-6E8A-4147-A177-3AD203B41FA5}">
                      <a16:colId xmlns:a16="http://schemas.microsoft.com/office/drawing/2014/main" val="1248867459"/>
                    </a:ext>
                  </a:extLst>
                </a:gridCol>
              </a:tblGrid>
              <a:tr h="370840">
                <a:tc>
                  <a:txBody>
                    <a:bodyPr/>
                    <a:lstStyle/>
                    <a:p>
                      <a:r>
                        <a:rPr lang="en-US" sz="1400" dirty="0" smtClean="0">
                          <a:solidFill>
                            <a:schemeClr val="bg1"/>
                          </a:solidFill>
                        </a:rPr>
                        <a:t>1 Topic</a:t>
                      </a:r>
                      <a:endParaRPr lang="en-US" sz="1400" dirty="0">
                        <a:solidFill>
                          <a:schemeClr val="bg1"/>
                        </a:solidFill>
                      </a:endParaRPr>
                    </a:p>
                  </a:txBody>
                  <a:tcPr>
                    <a:solidFill>
                      <a:schemeClr val="accent1">
                        <a:lumMod val="75000"/>
                      </a:schemeClr>
                    </a:solidFill>
                  </a:tcPr>
                </a:tc>
                <a:tc>
                  <a:txBody>
                    <a:bodyPr/>
                    <a:lstStyle/>
                    <a:p>
                      <a:r>
                        <a:rPr lang="en-US" sz="1400" dirty="0" smtClean="0">
                          <a:solidFill>
                            <a:srgbClr val="FF0000"/>
                          </a:solidFill>
                        </a:rPr>
                        <a:t>2  Levels</a:t>
                      </a:r>
                      <a:endParaRPr lang="en-US" sz="1400" dirty="0">
                        <a:solidFill>
                          <a:srgbClr val="FF0000"/>
                        </a:solidFill>
                      </a:endParaRPr>
                    </a:p>
                  </a:txBody>
                  <a:tcPr>
                    <a:solidFill>
                      <a:schemeClr val="accent1">
                        <a:lumMod val="75000"/>
                      </a:schemeClr>
                    </a:solidFill>
                  </a:tcPr>
                </a:tc>
                <a:tc>
                  <a:txBody>
                    <a:bodyPr/>
                    <a:lstStyle/>
                    <a:p>
                      <a:r>
                        <a:rPr lang="en-US" sz="1400" dirty="0" smtClean="0"/>
                        <a:t>3 Learning goals</a:t>
                      </a:r>
                      <a:endParaRPr lang="en-US" sz="1400" dirty="0"/>
                    </a:p>
                  </a:txBody>
                  <a:tcPr>
                    <a:solidFill>
                      <a:schemeClr val="accent1">
                        <a:lumMod val="75000"/>
                      </a:schemeClr>
                    </a:solidFill>
                  </a:tcPr>
                </a:tc>
                <a:tc>
                  <a:txBody>
                    <a:bodyPr/>
                    <a:lstStyle/>
                    <a:p>
                      <a:r>
                        <a:rPr lang="en-US" sz="1400" dirty="0" smtClean="0"/>
                        <a:t>4 Schedule</a:t>
                      </a:r>
                      <a:endParaRPr lang="en-US" sz="1400" dirty="0"/>
                    </a:p>
                  </a:txBody>
                  <a:tcPr>
                    <a:solidFill>
                      <a:schemeClr val="accent1">
                        <a:lumMod val="75000"/>
                      </a:schemeClr>
                    </a:solidFill>
                  </a:tcPr>
                </a:tc>
                <a:tc>
                  <a:txBody>
                    <a:bodyPr/>
                    <a:lstStyle/>
                    <a:p>
                      <a:r>
                        <a:rPr lang="en-US" sz="1400" dirty="0" smtClean="0"/>
                        <a:t>5 innovation</a:t>
                      </a:r>
                      <a:r>
                        <a:rPr lang="en-US" sz="1400" baseline="0" dirty="0" smtClean="0"/>
                        <a:t> project</a:t>
                      </a:r>
                      <a:endParaRPr lang="en-US" sz="1400" dirty="0"/>
                    </a:p>
                  </a:txBody>
                  <a:tcPr>
                    <a:solidFill>
                      <a:schemeClr val="accent1">
                        <a:lumMod val="75000"/>
                      </a:schemeClr>
                    </a:solidFill>
                  </a:tcPr>
                </a:tc>
                <a:tc>
                  <a:txBody>
                    <a:bodyPr/>
                    <a:lstStyle/>
                    <a:p>
                      <a:r>
                        <a:rPr lang="en-US" sz="1400" dirty="0" smtClean="0"/>
                        <a:t>6 Project phases</a:t>
                      </a:r>
                      <a:endParaRPr lang="en-US" sz="1400" dirty="0"/>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028694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762000" y="4914900"/>
            <a:ext cx="7886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endParaRPr lang="en-US" sz="1200" b="1" smtClean="0">
              <a:solidFill>
                <a:srgbClr val="000000"/>
              </a:solidFill>
              <a:latin typeface="Tahoma" pitchFamily="34" charset="0"/>
            </a:endParaRPr>
          </a:p>
        </p:txBody>
      </p:sp>
      <p:sp>
        <p:nvSpPr>
          <p:cNvPr id="8195" name="Text Box 3"/>
          <p:cNvSpPr txBox="1">
            <a:spLocks noChangeArrowheads="1"/>
          </p:cNvSpPr>
          <p:nvPr/>
        </p:nvSpPr>
        <p:spPr bwMode="auto">
          <a:xfrm>
            <a:off x="304800" y="1219201"/>
            <a:ext cx="8458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spcBef>
                <a:spcPct val="50000"/>
              </a:spcBef>
            </a:pPr>
            <a:endParaRPr lang="en-US" smtClean="0">
              <a:solidFill>
                <a:srgbClr val="000000"/>
              </a:solidFill>
              <a:latin typeface="Tahoma" pitchFamily="34" charset="0"/>
            </a:endParaRPr>
          </a:p>
        </p:txBody>
      </p:sp>
      <p:sp>
        <p:nvSpPr>
          <p:cNvPr id="8196" name="Text Box 4"/>
          <p:cNvSpPr txBox="1">
            <a:spLocks noChangeArrowheads="1"/>
          </p:cNvSpPr>
          <p:nvPr/>
        </p:nvSpPr>
        <p:spPr bwMode="auto">
          <a:xfrm>
            <a:off x="0" y="-11951"/>
            <a:ext cx="9144000" cy="7355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pitchFamily="18" charset="0"/>
              </a:defRPr>
            </a:lvl1pPr>
            <a:lvl2pPr marL="914400" indent="-45720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spcBef>
                <a:spcPct val="50000"/>
              </a:spcBef>
            </a:pPr>
            <a:r>
              <a:rPr lang="nl-NL" b="1" dirty="0" smtClean="0">
                <a:solidFill>
                  <a:srgbClr val="FF0000"/>
                </a:solidFill>
                <a:latin typeface="Arial" charset="0"/>
              </a:rPr>
              <a:t>Learning goals </a:t>
            </a:r>
            <a:r>
              <a:rPr lang="nl-NL" b="1" dirty="0" err="1" smtClean="0">
                <a:solidFill>
                  <a:srgbClr val="FF0000"/>
                </a:solidFill>
                <a:latin typeface="Arial" charset="0"/>
              </a:rPr>
              <a:t>for</a:t>
            </a:r>
            <a:r>
              <a:rPr lang="nl-NL" b="1" dirty="0" smtClean="0">
                <a:solidFill>
                  <a:srgbClr val="FF0000"/>
                </a:solidFill>
                <a:latin typeface="Arial" charset="0"/>
              </a:rPr>
              <a:t> </a:t>
            </a:r>
            <a:r>
              <a:rPr lang="nl-NL" b="1" dirty="0" err="1" smtClean="0">
                <a:solidFill>
                  <a:srgbClr val="FF0000"/>
                </a:solidFill>
                <a:latin typeface="Arial" charset="0"/>
              </a:rPr>
              <a:t>the</a:t>
            </a:r>
            <a:r>
              <a:rPr lang="nl-NL" b="1" dirty="0" smtClean="0">
                <a:solidFill>
                  <a:srgbClr val="FF0000"/>
                </a:solidFill>
                <a:latin typeface="Arial" charset="0"/>
              </a:rPr>
              <a:t> </a:t>
            </a:r>
            <a:r>
              <a:rPr lang="nl-NL" b="1" dirty="0" err="1" smtClean="0">
                <a:solidFill>
                  <a:srgbClr val="FF0000"/>
                </a:solidFill>
                <a:latin typeface="Arial" charset="0"/>
              </a:rPr>
              <a:t>entire</a:t>
            </a:r>
            <a:r>
              <a:rPr lang="nl-NL" b="1" dirty="0" smtClean="0">
                <a:solidFill>
                  <a:srgbClr val="FF0000"/>
                </a:solidFill>
                <a:latin typeface="Arial" charset="0"/>
              </a:rPr>
              <a:t> course (1)</a:t>
            </a:r>
          </a:p>
          <a:p>
            <a:pPr>
              <a:spcBef>
                <a:spcPct val="50000"/>
              </a:spcBef>
            </a:pPr>
            <a:r>
              <a:rPr lang="en-US" sz="2000" b="1" dirty="0" smtClean="0">
                <a:solidFill>
                  <a:srgbClr val="000000"/>
                </a:solidFill>
                <a:latin typeface="Arial" charset="0"/>
              </a:rPr>
              <a:t>Learning goals: After the course you should be able to …</a:t>
            </a:r>
          </a:p>
          <a:p>
            <a:pPr>
              <a:spcBef>
                <a:spcPts val="600"/>
              </a:spcBef>
              <a:buFontTx/>
              <a:buChar char="•"/>
            </a:pPr>
            <a:r>
              <a:rPr lang="en-GB" sz="1600" b="1" dirty="0" smtClean="0">
                <a:solidFill>
                  <a:srgbClr val="168CD1"/>
                </a:solidFill>
                <a:latin typeface="Arial" charset="0"/>
              </a:rPr>
              <a:t>Explain that innovation processes represent a complex multi-level phenomenon.</a:t>
            </a:r>
          </a:p>
          <a:p>
            <a:pPr marL="457200" lvl="1" indent="0">
              <a:spcBef>
                <a:spcPts val="600"/>
              </a:spcBef>
              <a:buFontTx/>
              <a:buChar char="o"/>
            </a:pPr>
            <a:r>
              <a:rPr lang="en-GB" sz="1600" b="1" dirty="0" smtClean="0">
                <a:latin typeface="Arial" charset="0"/>
              </a:rPr>
              <a:t> 	</a:t>
            </a:r>
            <a:r>
              <a:rPr lang="en-GB" sz="1600" dirty="0" smtClean="0">
                <a:latin typeface="Arial" charset="0"/>
              </a:rPr>
              <a:t>Describe </a:t>
            </a:r>
            <a:r>
              <a:rPr lang="en-GB" sz="1600" dirty="0">
                <a:latin typeface="Arial" charset="0"/>
              </a:rPr>
              <a:t>why </a:t>
            </a:r>
            <a:r>
              <a:rPr lang="en-GB" sz="1600" dirty="0" smtClean="0">
                <a:latin typeface="Arial" charset="0"/>
              </a:rPr>
              <a:t>studying innovation on multiple levels of analysis is important.</a:t>
            </a:r>
            <a:endParaRPr lang="en-GB" sz="1600" b="1" dirty="0" smtClean="0">
              <a:solidFill>
                <a:srgbClr val="168CD1"/>
              </a:solidFill>
              <a:latin typeface="Arial" charset="0"/>
            </a:endParaRPr>
          </a:p>
          <a:p>
            <a:pPr>
              <a:spcBef>
                <a:spcPts val="600"/>
              </a:spcBef>
              <a:buFontTx/>
              <a:buChar char="•"/>
            </a:pPr>
            <a:r>
              <a:rPr lang="en-GB" sz="1600" b="1" dirty="0" smtClean="0">
                <a:solidFill>
                  <a:srgbClr val="168CD1"/>
                </a:solidFill>
                <a:latin typeface="Arial" charset="0"/>
              </a:rPr>
              <a:t>Describe different types of innovation processes (project-level).</a:t>
            </a:r>
            <a:endParaRPr lang="nl-NL" sz="1600" b="1" dirty="0" smtClean="0">
              <a:solidFill>
                <a:srgbClr val="168CD1"/>
              </a:solidFill>
              <a:latin typeface="Arial" charset="0"/>
            </a:endParaRPr>
          </a:p>
          <a:p>
            <a:pPr lvl="1">
              <a:spcBef>
                <a:spcPts val="600"/>
              </a:spcBef>
              <a:buFontTx/>
              <a:buChar char="o"/>
            </a:pPr>
            <a:r>
              <a:rPr lang="en-GB" sz="1600" dirty="0" smtClean="0">
                <a:solidFill>
                  <a:srgbClr val="000000"/>
                </a:solidFill>
                <a:latin typeface="Arial" charset="0"/>
              </a:rPr>
              <a:t>Describe why an innovation is more than a new product.</a:t>
            </a:r>
          </a:p>
          <a:p>
            <a:pPr lvl="1">
              <a:spcBef>
                <a:spcPts val="600"/>
              </a:spcBef>
              <a:buFontTx/>
              <a:buChar char="o"/>
            </a:pPr>
            <a:r>
              <a:rPr lang="en-GB" sz="1600" dirty="0">
                <a:solidFill>
                  <a:srgbClr val="000000"/>
                </a:solidFill>
                <a:latin typeface="Arial" charset="0"/>
              </a:rPr>
              <a:t>Describe several types of innovation </a:t>
            </a:r>
            <a:r>
              <a:rPr lang="en-GB" sz="1600" dirty="0" smtClean="0">
                <a:solidFill>
                  <a:srgbClr val="000000"/>
                </a:solidFill>
                <a:latin typeface="Arial" charset="0"/>
              </a:rPr>
              <a:t>projects.</a:t>
            </a:r>
            <a:endParaRPr lang="en-GB" sz="1600" dirty="0">
              <a:solidFill>
                <a:srgbClr val="000000"/>
              </a:solidFill>
              <a:latin typeface="Arial" charset="0"/>
            </a:endParaRPr>
          </a:p>
          <a:p>
            <a:pPr lvl="1">
              <a:spcBef>
                <a:spcPts val="600"/>
              </a:spcBef>
              <a:buFontTx/>
              <a:buChar char="o"/>
            </a:pPr>
            <a:r>
              <a:rPr lang="en-GB" sz="1600" dirty="0" smtClean="0">
                <a:solidFill>
                  <a:srgbClr val="000000"/>
                </a:solidFill>
                <a:latin typeface="Arial" charset="0"/>
              </a:rPr>
              <a:t>Describe how the ideas about innovation projects evolved in time.</a:t>
            </a:r>
            <a:endParaRPr lang="nl-NL" sz="1600" dirty="0" smtClean="0">
              <a:solidFill>
                <a:srgbClr val="000000"/>
              </a:solidFill>
              <a:latin typeface="Arial" charset="0"/>
            </a:endParaRPr>
          </a:p>
          <a:p>
            <a:pPr lvl="1">
              <a:spcBef>
                <a:spcPts val="600"/>
              </a:spcBef>
              <a:buFontTx/>
              <a:buChar char="o"/>
            </a:pPr>
            <a:r>
              <a:rPr lang="en-GB" sz="1600" dirty="0" smtClean="0">
                <a:solidFill>
                  <a:srgbClr val="000000"/>
                </a:solidFill>
                <a:latin typeface="Arial" charset="0"/>
              </a:rPr>
              <a:t>Relate the innovation process to organizational structures, market characteristics and </a:t>
            </a:r>
          </a:p>
          <a:p>
            <a:pPr marL="457200" lvl="1" indent="0">
              <a:spcBef>
                <a:spcPts val="600"/>
              </a:spcBef>
            </a:pPr>
            <a:r>
              <a:rPr lang="en-GB" sz="1600" dirty="0">
                <a:solidFill>
                  <a:srgbClr val="000000"/>
                </a:solidFill>
                <a:latin typeface="Arial" charset="0"/>
              </a:rPr>
              <a:t>	</a:t>
            </a:r>
            <a:r>
              <a:rPr lang="en-GB" sz="1600" dirty="0" smtClean="0">
                <a:solidFill>
                  <a:srgbClr val="000000"/>
                </a:solidFill>
                <a:latin typeface="Arial" charset="0"/>
              </a:rPr>
              <a:t>types of products, for example, and be able to propose specific processes in a situation.</a:t>
            </a:r>
          </a:p>
          <a:p>
            <a:pPr>
              <a:spcBef>
                <a:spcPts val="600"/>
              </a:spcBef>
              <a:buFontTx/>
              <a:buChar char="•"/>
            </a:pPr>
            <a:r>
              <a:rPr lang="en-GB" sz="1600" b="1" dirty="0" smtClean="0">
                <a:solidFill>
                  <a:srgbClr val="168CD1"/>
                </a:solidFill>
                <a:latin typeface="Arial" charset="0"/>
              </a:rPr>
              <a:t>Distinguish patterns of development and diffusion of breakthrough technologies</a:t>
            </a:r>
            <a:r>
              <a:rPr lang="en-GB" sz="1600" b="1" dirty="0">
                <a:solidFill>
                  <a:srgbClr val="000000"/>
                </a:solidFill>
                <a:latin typeface="Arial" charset="0"/>
              </a:rPr>
              <a:t> </a:t>
            </a:r>
            <a:r>
              <a:rPr lang="en-GB" sz="1600" b="1" dirty="0" smtClean="0">
                <a:solidFill>
                  <a:srgbClr val="0070C0"/>
                </a:solidFill>
                <a:latin typeface="Arial" charset="0"/>
              </a:rPr>
              <a:t>(technology-level).</a:t>
            </a:r>
            <a:endParaRPr lang="nl-NL" sz="1600" b="1" dirty="0" smtClean="0">
              <a:solidFill>
                <a:srgbClr val="0070C0"/>
              </a:solidFill>
              <a:latin typeface="Arial" charset="0"/>
            </a:endParaRPr>
          </a:p>
          <a:p>
            <a:pPr lvl="1">
              <a:spcBef>
                <a:spcPts val="600"/>
              </a:spcBef>
              <a:buFontTx/>
              <a:buChar char="o"/>
            </a:pPr>
            <a:r>
              <a:rPr lang="en-GB" sz="1600" dirty="0" smtClean="0">
                <a:solidFill>
                  <a:srgbClr val="000000"/>
                </a:solidFill>
                <a:latin typeface="Arial" charset="0"/>
              </a:rPr>
              <a:t>Describe why pattern is more than a project + diffusion.</a:t>
            </a:r>
          </a:p>
          <a:p>
            <a:pPr lvl="1">
              <a:spcBef>
                <a:spcPts val="600"/>
              </a:spcBef>
              <a:buFontTx/>
              <a:buChar char="o"/>
            </a:pPr>
            <a:r>
              <a:rPr lang="en-GB" sz="1600" dirty="0" smtClean="0">
                <a:solidFill>
                  <a:srgbClr val="000000"/>
                </a:solidFill>
                <a:latin typeface="Arial" charset="0"/>
              </a:rPr>
              <a:t>Describe </a:t>
            </a:r>
            <a:r>
              <a:rPr lang="en-GB" sz="1600" dirty="0">
                <a:solidFill>
                  <a:srgbClr val="000000"/>
                </a:solidFill>
                <a:latin typeface="Arial" charset="0"/>
              </a:rPr>
              <a:t>how theories about technological progress evolved over time.</a:t>
            </a:r>
          </a:p>
          <a:p>
            <a:pPr lvl="1">
              <a:spcBef>
                <a:spcPts val="600"/>
              </a:spcBef>
              <a:buFontTx/>
              <a:buChar char="o"/>
            </a:pPr>
            <a:r>
              <a:rPr lang="en-GB" sz="1600" dirty="0" smtClean="0">
                <a:solidFill>
                  <a:srgbClr val="000000"/>
                </a:solidFill>
                <a:latin typeface="Arial" charset="0"/>
              </a:rPr>
              <a:t>Describe phases that can be combined into different patterns.</a:t>
            </a:r>
          </a:p>
          <a:p>
            <a:pPr lvl="1">
              <a:spcBef>
                <a:spcPts val="600"/>
              </a:spcBef>
              <a:buFontTx/>
              <a:buChar char="o"/>
            </a:pPr>
            <a:r>
              <a:rPr lang="en-GB" sz="1600" dirty="0" smtClean="0">
                <a:solidFill>
                  <a:srgbClr val="000000"/>
                </a:solidFill>
                <a:latin typeface="Arial" charset="0"/>
              </a:rPr>
              <a:t>Describe different actors, factors and mechanisms (long/short phases).</a:t>
            </a:r>
          </a:p>
          <a:p>
            <a:pPr lvl="1">
              <a:spcBef>
                <a:spcPts val="600"/>
              </a:spcBef>
              <a:buFontTx/>
              <a:buChar char="o"/>
            </a:pPr>
            <a:r>
              <a:rPr lang="en-GB" sz="1600" dirty="0" smtClean="0">
                <a:solidFill>
                  <a:srgbClr val="000000"/>
                </a:solidFill>
                <a:latin typeface="Arial" charset="0"/>
              </a:rPr>
              <a:t>Describe company strategies during the pattern.</a:t>
            </a:r>
          </a:p>
          <a:p>
            <a:pPr marL="457200" lvl="1" indent="0">
              <a:spcBef>
                <a:spcPct val="50000"/>
              </a:spcBef>
            </a:pPr>
            <a:endParaRPr lang="nl-NL" sz="1600" dirty="0" smtClean="0">
              <a:solidFill>
                <a:srgbClr val="000000"/>
              </a:solidFill>
              <a:latin typeface="Arial" charset="0"/>
            </a:endParaRPr>
          </a:p>
          <a:p>
            <a:pPr>
              <a:spcBef>
                <a:spcPct val="50000"/>
              </a:spcBef>
            </a:pPr>
            <a:endParaRPr lang="nl-NL" sz="1600" dirty="0" smtClean="0">
              <a:solidFill>
                <a:srgbClr val="000000"/>
              </a:solidFill>
              <a:latin typeface="Arial" charset="0"/>
            </a:endParaRPr>
          </a:p>
          <a:p>
            <a:pPr>
              <a:spcBef>
                <a:spcPct val="50000"/>
              </a:spcBef>
            </a:pPr>
            <a:endParaRPr lang="nl-NL" sz="2000" dirty="0" smtClean="0">
              <a:solidFill>
                <a:srgbClr val="000000"/>
              </a:solidFill>
              <a:latin typeface="Arial" charset="0"/>
            </a:endParaRPr>
          </a:p>
          <a:p>
            <a:pPr>
              <a:spcBef>
                <a:spcPct val="50000"/>
              </a:spcBef>
            </a:pPr>
            <a:r>
              <a:rPr lang="nl-NL" sz="2000" dirty="0" smtClean="0">
                <a:solidFill>
                  <a:srgbClr val="000000"/>
                </a:solidFill>
                <a:latin typeface="Arial"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250728942"/>
              </p:ext>
            </p:extLst>
          </p:nvPr>
        </p:nvGraphicFramePr>
        <p:xfrm>
          <a:off x="159413" y="5694494"/>
          <a:ext cx="8748973" cy="370840"/>
        </p:xfrm>
        <a:graphic>
          <a:graphicData uri="http://schemas.openxmlformats.org/drawingml/2006/table">
            <a:tbl>
              <a:tblPr firstRow="1" bandRow="1"/>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217540">
                  <a:extLst>
                    <a:ext uri="{9D8B030D-6E8A-4147-A177-3AD203B41FA5}">
                      <a16:colId xmlns:a16="http://schemas.microsoft.com/office/drawing/2014/main" val="20004"/>
                    </a:ext>
                  </a:extLst>
                </a:gridCol>
                <a:gridCol w="2016224">
                  <a:extLst>
                    <a:ext uri="{9D8B030D-6E8A-4147-A177-3AD203B41FA5}">
                      <a16:colId xmlns:a16="http://schemas.microsoft.com/office/drawing/2014/main" val="20005"/>
                    </a:ext>
                  </a:extLst>
                </a:gridCol>
                <a:gridCol w="1744098">
                  <a:extLst>
                    <a:ext uri="{9D8B030D-6E8A-4147-A177-3AD203B41FA5}">
                      <a16:colId xmlns:a16="http://schemas.microsoft.com/office/drawing/2014/main" val="1248867459"/>
                    </a:ext>
                  </a:extLst>
                </a:gridCol>
              </a:tblGrid>
              <a:tr h="370840">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1 Topic</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2  Levels</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rgbClr val="FF0000"/>
                          </a:solidFill>
                        </a:rPr>
                        <a:t>3 Learning goals</a:t>
                      </a:r>
                      <a:endParaRPr lang="en-US" sz="1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t>4 Schedule</a:t>
                      </a:r>
                      <a:endParaRPr lang="en-US"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t>5 innovation</a:t>
                      </a:r>
                      <a:r>
                        <a:rPr lang="en-US" sz="1400" baseline="0" dirty="0" smtClean="0"/>
                        <a:t> project</a:t>
                      </a:r>
                      <a:endParaRPr lang="en-US"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t>6 Project phases</a:t>
                      </a:r>
                      <a:endParaRPr lang="en-US"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3432320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762000" y="4914900"/>
            <a:ext cx="7886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endParaRPr lang="en-US" sz="1200" b="1" smtClean="0">
              <a:solidFill>
                <a:srgbClr val="000000"/>
              </a:solidFill>
              <a:latin typeface="Tahoma" pitchFamily="34" charset="0"/>
            </a:endParaRPr>
          </a:p>
        </p:txBody>
      </p:sp>
      <p:sp>
        <p:nvSpPr>
          <p:cNvPr id="8195" name="Text Box 3"/>
          <p:cNvSpPr txBox="1">
            <a:spLocks noChangeArrowheads="1"/>
          </p:cNvSpPr>
          <p:nvPr/>
        </p:nvSpPr>
        <p:spPr bwMode="auto">
          <a:xfrm>
            <a:off x="304800" y="1219201"/>
            <a:ext cx="8458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spcBef>
                <a:spcPct val="50000"/>
              </a:spcBef>
            </a:pPr>
            <a:endParaRPr lang="en-US" smtClean="0">
              <a:solidFill>
                <a:srgbClr val="000000"/>
              </a:solidFill>
              <a:latin typeface="Tahoma" pitchFamily="34" charset="0"/>
            </a:endParaRPr>
          </a:p>
        </p:txBody>
      </p:sp>
      <p:sp>
        <p:nvSpPr>
          <p:cNvPr id="8196" name="Text Box 4"/>
          <p:cNvSpPr txBox="1">
            <a:spLocks noChangeArrowheads="1"/>
          </p:cNvSpPr>
          <p:nvPr/>
        </p:nvSpPr>
        <p:spPr bwMode="auto">
          <a:xfrm>
            <a:off x="251520" y="188640"/>
            <a:ext cx="9144000"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pitchFamily="18" charset="0"/>
              </a:defRPr>
            </a:lvl1pPr>
            <a:lvl2pPr marL="914400" indent="-45720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spcBef>
                <a:spcPct val="50000"/>
              </a:spcBef>
            </a:pPr>
            <a:r>
              <a:rPr lang="nl-NL" b="1" dirty="0" smtClean="0">
                <a:solidFill>
                  <a:srgbClr val="FF0000"/>
                </a:solidFill>
                <a:latin typeface="Arial" charset="0"/>
              </a:rPr>
              <a:t>Learning goals </a:t>
            </a:r>
            <a:r>
              <a:rPr lang="nl-NL" b="1" dirty="0" err="1" smtClean="0">
                <a:solidFill>
                  <a:srgbClr val="FF0000"/>
                </a:solidFill>
                <a:latin typeface="Arial" charset="0"/>
              </a:rPr>
              <a:t>for</a:t>
            </a:r>
            <a:r>
              <a:rPr lang="nl-NL" b="1" dirty="0" smtClean="0">
                <a:solidFill>
                  <a:srgbClr val="FF0000"/>
                </a:solidFill>
                <a:latin typeface="Arial" charset="0"/>
              </a:rPr>
              <a:t> </a:t>
            </a:r>
            <a:r>
              <a:rPr lang="nl-NL" b="1" dirty="0" err="1" smtClean="0">
                <a:solidFill>
                  <a:srgbClr val="FF0000"/>
                </a:solidFill>
                <a:latin typeface="Arial" charset="0"/>
              </a:rPr>
              <a:t>the</a:t>
            </a:r>
            <a:r>
              <a:rPr lang="nl-NL" b="1" dirty="0" smtClean="0">
                <a:solidFill>
                  <a:srgbClr val="FF0000"/>
                </a:solidFill>
                <a:latin typeface="Arial" charset="0"/>
              </a:rPr>
              <a:t> </a:t>
            </a:r>
            <a:r>
              <a:rPr lang="nl-NL" b="1" dirty="0" err="1" smtClean="0">
                <a:solidFill>
                  <a:srgbClr val="FF0000"/>
                </a:solidFill>
                <a:latin typeface="Arial" charset="0"/>
              </a:rPr>
              <a:t>entire</a:t>
            </a:r>
            <a:r>
              <a:rPr lang="nl-NL" b="1" dirty="0" smtClean="0">
                <a:solidFill>
                  <a:srgbClr val="FF0000"/>
                </a:solidFill>
                <a:latin typeface="Arial" charset="0"/>
              </a:rPr>
              <a:t> course (2)</a:t>
            </a:r>
          </a:p>
          <a:p>
            <a:pPr>
              <a:spcBef>
                <a:spcPct val="50000"/>
              </a:spcBef>
            </a:pPr>
            <a:r>
              <a:rPr lang="en-US" sz="2000" b="1" dirty="0" smtClean="0">
                <a:solidFill>
                  <a:srgbClr val="000000"/>
                </a:solidFill>
                <a:latin typeface="Arial" charset="0"/>
              </a:rPr>
              <a:t>Learning goals: After the course you should be able to …</a:t>
            </a:r>
          </a:p>
          <a:p>
            <a:pPr>
              <a:spcBef>
                <a:spcPct val="50000"/>
              </a:spcBef>
              <a:buFontTx/>
              <a:buChar char="•"/>
            </a:pPr>
            <a:r>
              <a:rPr lang="en-GB" sz="1600" b="1" dirty="0" smtClean="0">
                <a:solidFill>
                  <a:srgbClr val="168CD1"/>
                </a:solidFill>
                <a:latin typeface="Arial" charset="0"/>
              </a:rPr>
              <a:t>Describe different types of innovation processes (multi-technology-level).</a:t>
            </a:r>
            <a:endParaRPr lang="nl-NL" sz="1600" b="1" dirty="0" smtClean="0">
              <a:solidFill>
                <a:srgbClr val="168CD1"/>
              </a:solidFill>
              <a:latin typeface="Arial" charset="0"/>
            </a:endParaRPr>
          </a:p>
          <a:p>
            <a:pPr lvl="1">
              <a:spcBef>
                <a:spcPts val="600"/>
              </a:spcBef>
              <a:buFontTx/>
              <a:buChar char="o"/>
            </a:pPr>
            <a:r>
              <a:rPr lang="en-GB" sz="1600" dirty="0" smtClean="0">
                <a:solidFill>
                  <a:srgbClr val="000000"/>
                </a:solidFill>
                <a:latin typeface="Arial" charset="0"/>
              </a:rPr>
              <a:t>Describe why an invention is more than a new technology.</a:t>
            </a:r>
          </a:p>
          <a:p>
            <a:pPr lvl="1">
              <a:spcBef>
                <a:spcPts val="600"/>
              </a:spcBef>
              <a:buFontTx/>
              <a:buChar char="o"/>
            </a:pPr>
            <a:r>
              <a:rPr lang="en-GB" sz="1600" dirty="0" smtClean="0">
                <a:solidFill>
                  <a:srgbClr val="000000"/>
                </a:solidFill>
                <a:latin typeface="Arial" charset="0"/>
              </a:rPr>
              <a:t>Describe how a discipline emerges and evolves (with an example).</a:t>
            </a:r>
          </a:p>
          <a:p>
            <a:pPr lvl="1">
              <a:spcBef>
                <a:spcPct val="50000"/>
              </a:spcBef>
              <a:buFontTx/>
              <a:buChar char="o"/>
            </a:pPr>
            <a:r>
              <a:rPr lang="en-GB" sz="1600" dirty="0" smtClean="0">
                <a:solidFill>
                  <a:srgbClr val="000000"/>
                </a:solidFill>
                <a:latin typeface="Arial" charset="0"/>
              </a:rPr>
              <a:t>Describe how technologies can influence each other in other </a:t>
            </a:r>
            <a:r>
              <a:rPr lang="en-GB" sz="1600" dirty="0">
                <a:solidFill>
                  <a:srgbClr val="000000"/>
                </a:solidFill>
                <a:latin typeface="Arial" charset="0"/>
              </a:rPr>
              <a:t>ways. </a:t>
            </a:r>
            <a:endParaRPr lang="en-GB" sz="1600" dirty="0" smtClean="0">
              <a:solidFill>
                <a:srgbClr val="000000"/>
              </a:solidFill>
              <a:latin typeface="Arial" charset="0"/>
            </a:endParaRPr>
          </a:p>
          <a:p>
            <a:pPr lvl="2">
              <a:spcBef>
                <a:spcPct val="50000"/>
              </a:spcBef>
              <a:buFontTx/>
              <a:buChar char="o"/>
            </a:pPr>
            <a:r>
              <a:rPr lang="en-GB" sz="1600" dirty="0" smtClean="0">
                <a:solidFill>
                  <a:srgbClr val="000000"/>
                </a:solidFill>
                <a:latin typeface="Arial" charset="0"/>
              </a:rPr>
              <a:t>Competition </a:t>
            </a:r>
            <a:r>
              <a:rPr lang="en-GB" sz="1600" dirty="0">
                <a:solidFill>
                  <a:srgbClr val="000000"/>
                </a:solidFill>
                <a:latin typeface="Arial" charset="0"/>
              </a:rPr>
              <a:t>and substitution between products/technologies.</a:t>
            </a:r>
          </a:p>
          <a:p>
            <a:pPr lvl="2">
              <a:spcBef>
                <a:spcPct val="50000"/>
              </a:spcBef>
              <a:buFontTx/>
              <a:buChar char="o"/>
            </a:pPr>
            <a:r>
              <a:rPr lang="en-GB" sz="1600" dirty="0">
                <a:solidFill>
                  <a:srgbClr val="000000"/>
                </a:solidFill>
                <a:latin typeface="Arial" charset="0"/>
              </a:rPr>
              <a:t>Complementarity between </a:t>
            </a:r>
            <a:r>
              <a:rPr lang="en-GB" sz="1600" dirty="0" smtClean="0">
                <a:solidFill>
                  <a:srgbClr val="000000"/>
                </a:solidFill>
                <a:latin typeface="Arial" charset="0"/>
              </a:rPr>
              <a:t>technologies</a:t>
            </a:r>
          </a:p>
          <a:p>
            <a:pPr>
              <a:spcBef>
                <a:spcPct val="50000"/>
              </a:spcBef>
              <a:buFontTx/>
              <a:buChar char="•"/>
            </a:pPr>
            <a:r>
              <a:rPr lang="en-GB" sz="1600" b="1" dirty="0" smtClean="0">
                <a:solidFill>
                  <a:srgbClr val="168CD1"/>
                </a:solidFill>
                <a:latin typeface="Arial" charset="0"/>
              </a:rPr>
              <a:t>Describe how the system of three levels can be used to make sense of</a:t>
            </a:r>
            <a:endParaRPr lang="nl-NL" sz="1600" b="1" dirty="0" smtClean="0">
              <a:solidFill>
                <a:srgbClr val="0070C0"/>
              </a:solidFill>
              <a:latin typeface="Arial" charset="0"/>
            </a:endParaRPr>
          </a:p>
          <a:p>
            <a:pPr lvl="1">
              <a:spcBef>
                <a:spcPct val="50000"/>
              </a:spcBef>
              <a:buFontTx/>
              <a:buChar char="o"/>
            </a:pPr>
            <a:r>
              <a:rPr lang="en-GB" sz="1600" dirty="0" smtClean="0">
                <a:solidFill>
                  <a:srgbClr val="000000"/>
                </a:solidFill>
                <a:latin typeface="Arial" charset="0"/>
              </a:rPr>
              <a:t>Increasing speed of technological innovation.</a:t>
            </a:r>
          </a:p>
          <a:p>
            <a:pPr lvl="1">
              <a:spcBef>
                <a:spcPct val="50000"/>
              </a:spcBef>
              <a:buFontTx/>
              <a:buChar char="o"/>
            </a:pPr>
            <a:r>
              <a:rPr lang="en-GB" sz="1600" dirty="0" smtClean="0">
                <a:solidFill>
                  <a:srgbClr val="000000"/>
                </a:solidFill>
                <a:latin typeface="Arial" charset="0"/>
              </a:rPr>
              <a:t>Effect of digitization on innovation.</a:t>
            </a:r>
          </a:p>
          <a:p>
            <a:pPr lvl="1">
              <a:spcBef>
                <a:spcPct val="50000"/>
              </a:spcBef>
              <a:buFontTx/>
              <a:buChar char="o"/>
            </a:pPr>
            <a:r>
              <a:rPr lang="en-GB" sz="1600" dirty="0" smtClean="0">
                <a:solidFill>
                  <a:srgbClr val="000000"/>
                </a:solidFill>
                <a:latin typeface="Arial" charset="0"/>
              </a:rPr>
              <a:t>Competition</a:t>
            </a:r>
          </a:p>
          <a:p>
            <a:pPr marL="457200" lvl="1" indent="0">
              <a:spcBef>
                <a:spcPct val="50000"/>
              </a:spcBef>
            </a:pPr>
            <a:endParaRPr lang="nl-NL" sz="1600" dirty="0" smtClean="0">
              <a:solidFill>
                <a:srgbClr val="000000"/>
              </a:solidFill>
              <a:latin typeface="Arial" charset="0"/>
            </a:endParaRPr>
          </a:p>
          <a:p>
            <a:pPr>
              <a:spcBef>
                <a:spcPct val="50000"/>
              </a:spcBef>
            </a:pPr>
            <a:endParaRPr lang="nl-NL" sz="1600" dirty="0" smtClean="0">
              <a:solidFill>
                <a:srgbClr val="000000"/>
              </a:solidFill>
              <a:latin typeface="Arial" charset="0"/>
            </a:endParaRPr>
          </a:p>
          <a:p>
            <a:pPr>
              <a:spcBef>
                <a:spcPct val="50000"/>
              </a:spcBef>
            </a:pPr>
            <a:endParaRPr lang="nl-NL" sz="2000" dirty="0" smtClean="0">
              <a:solidFill>
                <a:srgbClr val="000000"/>
              </a:solidFill>
              <a:latin typeface="Arial" charset="0"/>
            </a:endParaRPr>
          </a:p>
          <a:p>
            <a:pPr>
              <a:spcBef>
                <a:spcPct val="50000"/>
              </a:spcBef>
            </a:pPr>
            <a:r>
              <a:rPr lang="nl-NL" sz="2000" dirty="0" smtClean="0">
                <a:solidFill>
                  <a:srgbClr val="000000"/>
                </a:solidFill>
                <a:latin typeface="Arial"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766799753"/>
              </p:ext>
            </p:extLst>
          </p:nvPr>
        </p:nvGraphicFramePr>
        <p:xfrm>
          <a:off x="159413" y="5694494"/>
          <a:ext cx="8748973" cy="370840"/>
        </p:xfrm>
        <a:graphic>
          <a:graphicData uri="http://schemas.openxmlformats.org/drawingml/2006/table">
            <a:tbl>
              <a:tblPr firstRow="1" bandRow="1"/>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282177">
                  <a:extLst>
                    <a:ext uri="{9D8B030D-6E8A-4147-A177-3AD203B41FA5}">
                      <a16:colId xmlns:a16="http://schemas.microsoft.com/office/drawing/2014/main" val="20004"/>
                    </a:ext>
                  </a:extLst>
                </a:gridCol>
                <a:gridCol w="2023595">
                  <a:extLst>
                    <a:ext uri="{9D8B030D-6E8A-4147-A177-3AD203B41FA5}">
                      <a16:colId xmlns:a16="http://schemas.microsoft.com/office/drawing/2014/main" val="20005"/>
                    </a:ext>
                  </a:extLst>
                </a:gridCol>
                <a:gridCol w="1672090">
                  <a:extLst>
                    <a:ext uri="{9D8B030D-6E8A-4147-A177-3AD203B41FA5}">
                      <a16:colId xmlns:a16="http://schemas.microsoft.com/office/drawing/2014/main" val="1248867459"/>
                    </a:ext>
                  </a:extLst>
                </a:gridCol>
              </a:tblGrid>
              <a:tr h="370840">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1 Topic</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chemeClr val="bg1"/>
                          </a:solidFill>
                        </a:rPr>
                        <a:t>2  Levels</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solidFill>
                            <a:srgbClr val="FF0000"/>
                          </a:solidFill>
                        </a:rPr>
                        <a:t>3 Learning goals</a:t>
                      </a:r>
                      <a:endParaRPr lang="en-US" sz="1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t>4 Schedule</a:t>
                      </a:r>
                      <a:endParaRPr lang="en-US"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t>5 innovation</a:t>
                      </a:r>
                      <a:r>
                        <a:rPr lang="en-US" sz="1400" baseline="0" dirty="0" smtClean="0"/>
                        <a:t> project</a:t>
                      </a:r>
                      <a:endParaRPr lang="en-US"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smtClean="0"/>
                        <a:t>6 Project phases</a:t>
                      </a:r>
                      <a:endParaRPr lang="en-US"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19344724"/>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TUD_wit_ENG">
  <a:themeElements>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UD_wit_ENG">
      <a:majorFont>
        <a:latin typeface="Tahoma"/>
        <a:ea typeface=""/>
        <a:cs typeface=""/>
      </a:majorFont>
      <a:minorFont>
        <a:latin typeface="Tahom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UD_wit_E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UD_wit_E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UD_wit_E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UD_wit_E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UD_wit_E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UD_wit_ENG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UD_wit_E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UD_wit_E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UD_wit_E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UD_wit_E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UD_wit_E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UD_wit_ENG">
  <a:themeElements>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UD_wit_E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charset="0"/>
          </a:defRPr>
        </a:defPPr>
      </a:lstStyle>
    </a:lnDef>
  </a:objectDefaults>
  <a:extraClrSchemeLst>
    <a:extraClrScheme>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UD_wit_E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UD_wit_E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UD_wit_E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UD_wit_E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UD_wit_E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UD_wit_ENG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UD_wit_E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UD_wit_E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UD_wit_E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UD_wit_E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UD_wit_E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TUD_wit_ENG">
  <a:themeElements>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UD_wit_E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charset="0"/>
          </a:defRPr>
        </a:defPPr>
      </a:lstStyle>
    </a:lnDef>
  </a:objectDefaults>
  <a:extraClrSchemeLst>
    <a:extraClrScheme>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UD_wit_E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UD_wit_E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UD_wit_E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UD_wit_E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UD_wit_E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UD_wit_ENG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UD_wit_E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UD_wit_E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UD_wit_E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UD_wit_E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UD_wit_E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U_online_basis_19-03">
  <a:themeElements>
    <a:clrScheme name="Aangepast 7">
      <a:dk1>
        <a:srgbClr val="545454"/>
      </a:dk1>
      <a:lt1>
        <a:sysClr val="window" lastClr="FFFFFF"/>
      </a:lt1>
      <a:dk2>
        <a:srgbClr val="002B60"/>
      </a:dk2>
      <a:lt2>
        <a:srgbClr val="F0F0F0"/>
      </a:lt2>
      <a:accent1>
        <a:srgbClr val="A10058"/>
      </a:accent1>
      <a:accent2>
        <a:srgbClr val="66B010"/>
      </a:accent2>
      <a:accent3>
        <a:srgbClr val="ED9E0F"/>
      </a:accent3>
      <a:accent4>
        <a:srgbClr val="00A6D6"/>
      </a:accent4>
      <a:accent5>
        <a:srgbClr val="64C8E4"/>
      </a:accent5>
      <a:accent6>
        <a:srgbClr val="F2601C"/>
      </a:accent6>
      <a:hlink>
        <a:srgbClr val="4C1D7C"/>
      </a:hlink>
      <a:folHlink>
        <a:srgbClr val="00404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TU_online_basis_19-03">
  <a:themeElements>
    <a:clrScheme name="Aangepast 7">
      <a:dk1>
        <a:srgbClr val="545454"/>
      </a:dk1>
      <a:lt1>
        <a:sysClr val="window" lastClr="FFFFFF"/>
      </a:lt1>
      <a:dk2>
        <a:srgbClr val="002B60"/>
      </a:dk2>
      <a:lt2>
        <a:srgbClr val="F0F0F0"/>
      </a:lt2>
      <a:accent1>
        <a:srgbClr val="A10058"/>
      </a:accent1>
      <a:accent2>
        <a:srgbClr val="66B010"/>
      </a:accent2>
      <a:accent3>
        <a:srgbClr val="ED9E0F"/>
      </a:accent3>
      <a:accent4>
        <a:srgbClr val="00A6D6"/>
      </a:accent4>
      <a:accent5>
        <a:srgbClr val="64C8E4"/>
      </a:accent5>
      <a:accent6>
        <a:srgbClr val="F2601C"/>
      </a:accent6>
      <a:hlink>
        <a:srgbClr val="4C1D7C"/>
      </a:hlink>
      <a:folHlink>
        <a:srgbClr val="00404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4_TUD_wit_ENG">
  <a:themeElements>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UD_wit_ENG">
      <a:majorFont>
        <a:latin typeface="Tahoma"/>
        <a:ea typeface=""/>
        <a:cs typeface=""/>
      </a:majorFont>
      <a:minorFont>
        <a:latin typeface="Tahom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UD_wit_E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UD_wit_E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UD_wit_E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UD_wit_E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UD_wit_E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UD_wit_ENG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UD_wit_E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UD_wit_E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UD_wit_E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UD_wit_E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UD_wit_E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TUD_wit_ENG">
  <a:themeElements>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UD_wit_E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UD_wit_E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UD_wit_E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UD_wit_E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UD_wit_E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UD_wit_E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UD_wit_ENG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UD_wit_E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UD_wit_E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UD_wit_E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UD_wit_E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UD_wit_E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TUD_wit_ENG</Template>
  <TotalTime>10078</TotalTime>
  <Words>4361</Words>
  <Application>Microsoft Office PowerPoint</Application>
  <PresentationFormat>On-screen Show (4:3)</PresentationFormat>
  <Paragraphs>715</Paragraphs>
  <Slides>28</Slides>
  <Notes>27</Notes>
  <HiddenSlides>1</HiddenSlides>
  <MMClips>0</MMClips>
  <ScaleCrop>false</ScaleCrop>
  <HeadingPairs>
    <vt:vector size="6" baseType="variant">
      <vt:variant>
        <vt:lpstr>Fonts Used</vt:lpstr>
      </vt:variant>
      <vt:variant>
        <vt:i4>7</vt:i4>
      </vt:variant>
      <vt:variant>
        <vt:lpstr>Theme</vt:lpstr>
      </vt:variant>
      <vt:variant>
        <vt:i4>8</vt:i4>
      </vt:variant>
      <vt:variant>
        <vt:lpstr>Slide Titles</vt:lpstr>
      </vt:variant>
      <vt:variant>
        <vt:i4>28</vt:i4>
      </vt:variant>
    </vt:vector>
  </HeadingPairs>
  <TitlesOfParts>
    <vt:vector size="43" baseType="lpstr">
      <vt:lpstr>Arial</vt:lpstr>
      <vt:lpstr>Calibri</vt:lpstr>
      <vt:lpstr>Garamond</vt:lpstr>
      <vt:lpstr>Helvetica</vt:lpstr>
      <vt:lpstr>Tahoma</vt:lpstr>
      <vt:lpstr>Times</vt:lpstr>
      <vt:lpstr>Times New Roman</vt:lpstr>
      <vt:lpstr>TUD_wit_ENG</vt:lpstr>
      <vt:lpstr>1_TUD_wit_ENG</vt:lpstr>
      <vt:lpstr>2_TUD_wit_ENG</vt:lpstr>
      <vt:lpstr>TU_online_basis_19-03</vt:lpstr>
      <vt:lpstr>1_TU_online_basis_19-03</vt:lpstr>
      <vt:lpstr>4_TUD_wit_ENG</vt:lpstr>
      <vt:lpstr>Default Design</vt:lpstr>
      <vt:lpstr>5_TUD_wit_ENG</vt:lpstr>
      <vt:lpstr>MOT 2421 Emerging  and Breakthrough  Technologies </vt:lpstr>
      <vt:lpstr>MOT 2421  Contents Today</vt:lpstr>
      <vt:lpstr>PowerPoint Presentation</vt:lpstr>
      <vt:lpstr>PowerPoint Presentation</vt:lpstr>
      <vt:lpstr>PowerPoint Presentation</vt:lpstr>
      <vt:lpstr>Innovation process Innovation process Innovation process (level 1 : project)  (level 2: pattern)  (level 3: discipline) </vt:lpstr>
      <vt:lpstr>PowerPoint Presentation</vt:lpstr>
      <vt:lpstr>PowerPoint Presentation</vt:lpstr>
      <vt:lpstr>PowerPoint Presentation</vt:lpstr>
      <vt:lpstr>PowerPoint Presentation</vt:lpstr>
      <vt:lpstr> One assignment</vt:lpstr>
      <vt:lpstr>MOT 2421 Introduction  </vt:lpstr>
      <vt:lpstr>MOT 2421  Contents Today</vt:lpstr>
      <vt:lpstr>PowerPoint Presentation</vt:lpstr>
      <vt:lpstr>Innovation is more than a new product (a)</vt:lpstr>
      <vt:lpstr>Innovation is more than a new product (b)</vt:lpstr>
      <vt:lpstr>Observations from the case 1. Xerox Canon machines were fundamentally different 2. Xerox and Canon have fundamentally different marketing mixes, compl prod/services, production facilities and organizations. And client groups are fundamentally different. 3. Xerox created the market, Canon made it a mass market  (both entered in different phases of the pattern)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MOT 2421 Introduction  </vt:lpstr>
    </vt:vector>
  </TitlesOfParts>
  <Company>TU Delft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Andriessen</dc:creator>
  <cp:lastModifiedBy>Roland Ortt - TBM</cp:lastModifiedBy>
  <cp:revision>469</cp:revision>
  <cp:lastPrinted>2019-04-29T08:58:17Z</cp:lastPrinted>
  <dcterms:created xsi:type="dcterms:W3CDTF">2001-08-28T09:19:22Z</dcterms:created>
  <dcterms:modified xsi:type="dcterms:W3CDTF">2023-04-24T14:19:30Z</dcterms:modified>
</cp:coreProperties>
</file>